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6" r:id="rId4"/>
    <p:sldId id="268" r:id="rId5"/>
    <p:sldId id="307" r:id="rId6"/>
    <p:sldId id="295" r:id="rId7"/>
    <p:sldId id="299" r:id="rId8"/>
    <p:sldId id="296" r:id="rId9"/>
    <p:sldId id="297" r:id="rId10"/>
    <p:sldId id="302" r:id="rId11"/>
    <p:sldId id="308" r:id="rId12"/>
    <p:sldId id="310" r:id="rId13"/>
    <p:sldId id="304" r:id="rId14"/>
    <p:sldId id="319" r:id="rId15"/>
    <p:sldId id="318" r:id="rId16"/>
    <p:sldId id="314" r:id="rId17"/>
    <p:sldId id="316" r:id="rId18"/>
    <p:sldId id="294" r:id="rId19"/>
  </p:sldIdLst>
  <p:sldSz cx="12192000" cy="6858000"/>
  <p:notesSz cx="6858000" cy="9144000"/>
  <p:embeddedFontLst>
    <p:embeddedFont>
      <p:font typeface="Fira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Antonio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taman" initials="d" lastIdx="0" clrIdx="0">
    <p:extLst>
      <p:ext uri="{19B8F6BF-5375-455C-9EA6-DF929625EA0E}">
        <p15:presenceInfo xmlns:p15="http://schemas.microsoft.com/office/powerpoint/2012/main" userId="data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94"/>
    <a:srgbClr val="FF8333"/>
    <a:srgbClr val="FF2F60"/>
    <a:srgbClr val="FFAA2C"/>
    <a:srgbClr val="1E6F7A"/>
    <a:srgbClr val="0B758D"/>
    <a:srgbClr val="E13243"/>
    <a:srgbClr val="00B050"/>
    <a:srgbClr val="EBE8E3"/>
    <a:srgbClr val="262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6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30+ Years Experience in Software Domain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EE0A2-5EBE-4CE8-8564-99098608980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Successfully executed at more than 1500 Hospitality Clients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37524E2-84AC-42F3-B8CF-9DDC3303D1A1}" type="parTrans" cxnId="{D097AEAB-E20A-4360-8215-9CED7A111DD7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B6565-9A94-4B4A-994A-10E5BB1C0172}" type="sibTrans" cxnId="{D097AEAB-E20A-4360-8215-9CED7A111DD7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A55ED0-5EAA-4137-89F4-5A7ED22A4B78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Supported by Strong Team of 250 Professionals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9C893A0-69AD-48CE-8C6E-CC28AE5AD363}" type="parTrans" cxnId="{97BAA513-F844-4084-90B1-890440D4F044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DF71B-CB3B-4D90-A57B-E395200B1F4B}" type="sibTrans" cxnId="{97BAA513-F844-4084-90B1-890440D4F044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3BD6D-393D-43DF-8A45-7264584DFF7C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Configurable Multi Level Security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D711E67-9412-4384-956C-7FCEC74C452F}" type="parTrans" cxnId="{5E0F0698-CA2D-41CC-A67C-BA62D4BD859F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CFFF2-1F0A-4C6F-83B2-BACE5FC227B1}" type="sibTrans" cxnId="{5E0F0698-CA2D-41CC-A67C-BA62D4BD859F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40DA2-1EA8-4A0A-8DC5-08098A424CC1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User Friendly Interface to increase Staff Efficiency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73C505F-F4DA-42AF-A572-16224198579E}" type="parTrans" cxnId="{397D033C-8E3F-46F3-ABA9-9F1C87B16E1C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39416-20D3-4ABD-BD9D-085B38EFA5E1}" type="sibTrans" cxnId="{397D033C-8E3F-46F3-ABA9-9F1C87B16E1C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517E3-554F-4D92-AA9C-11F3E4E91D8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Real-time Business Monitoring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CBE08FF-5CC1-4489-937E-FEC65FA335A7}" type="parTrans" cxnId="{63550AEA-F167-4AF0-B265-048DC3C4E3ED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9B79C-BC58-4EEE-87C1-EE441FB1587B}" type="sibTrans" cxnId="{63550AEA-F167-4AF0-B265-048DC3C4E3ED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5181A-90B7-4B1E-8513-8D40AA5A9C3D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Better Quality of Care, Service to Patients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07B5263-0671-48C6-AAC9-689183823DD4}" type="parTrans" cxnId="{9B179362-FDC8-4D66-9FCE-D9F2FFCE37DA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C6A7E-6F49-4759-88C2-7A68DC41E62F}" type="sibTrans" cxnId="{9B179362-FDC8-4D66-9FCE-D9F2FFCE37DA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CB6D4-49D5-47D6-AED7-469FAC868573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Reduce Operating Costs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1E6C303-162A-4D22-AEE6-989FA4430118}" type="parTrans" cxnId="{388C82EF-6BEA-4362-A76D-26CC099AC585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01798-3983-4A43-94D6-5F2B620DE2D4}" type="sibTrans" cxnId="{388C82EF-6BEA-4362-A76D-26CC099AC585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F9493-4938-44A0-B35C-F25D983DA154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Control Pilferages &amp; Leakages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9AD19B3-B5F4-4534-8C82-1064629EA61C}" type="parTrans" cxnId="{4E2872F3-C0D4-4963-A9C2-0DF0EA89BA40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13170-2643-4B20-9AC5-D63505A69B44}" type="sibTrans" cxnId="{4E2872F3-C0D4-4963-A9C2-0DF0EA89BA40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0E595-68F6-4EAB-9F67-6CDB8412C21C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Comprehensive reporting and analytics System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BBC3749-0DA7-47D2-B32B-92D75C19A3CE}" type="parTrans" cxnId="{9195A4BB-F4FF-45F2-A102-5DD969EBD158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9C4E2-6260-4884-950C-61DB04AF03A1}" type="sibTrans" cxnId="{9195A4BB-F4FF-45F2-A102-5DD969EBD158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1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10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9F1C2A5D-4053-43EE-86DB-8FD02234ADFC}" type="pres">
      <dgm:prSet presAssocID="{5E8EE0A2-5EBE-4CE8-8564-990986089800}" presName="parentLin" presStyleCnt="0"/>
      <dgm:spPr/>
    </dgm:pt>
    <dgm:pt modelId="{424387B8-75BF-4281-B9A4-467A7F1123A5}" type="pres">
      <dgm:prSet presAssocID="{5E8EE0A2-5EBE-4CE8-8564-990986089800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D7A28C14-F484-448C-B369-43EFED46DF7E}" type="pres">
      <dgm:prSet presAssocID="{5E8EE0A2-5EBE-4CE8-8564-990986089800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A4675-D455-4B90-80D7-4FB130C7F214}" type="pres">
      <dgm:prSet presAssocID="{5E8EE0A2-5EBE-4CE8-8564-990986089800}" presName="negativeSpace" presStyleCnt="0"/>
      <dgm:spPr/>
    </dgm:pt>
    <dgm:pt modelId="{D4626360-F363-426A-B021-427D7C14D280}" type="pres">
      <dgm:prSet presAssocID="{5E8EE0A2-5EBE-4CE8-8564-990986089800}" presName="childText" presStyleLbl="conFgAcc1" presStyleIdx="1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2086162-1F95-4324-91B1-BC1F630BFF57}" type="pres">
      <dgm:prSet presAssocID="{5A0B6565-9A94-4B4A-994A-10E5BB1C0172}" presName="spaceBetweenRectangles" presStyleCnt="0"/>
      <dgm:spPr/>
    </dgm:pt>
    <dgm:pt modelId="{75B1D1DA-C381-4C84-B0CE-9D0CADEB52A4}" type="pres">
      <dgm:prSet presAssocID="{FCA55ED0-5EAA-4137-89F4-5A7ED22A4B78}" presName="parentLin" presStyleCnt="0"/>
      <dgm:spPr/>
    </dgm:pt>
    <dgm:pt modelId="{E61DEB6C-6587-4C83-BDDA-AC8C57A3EB1F}" type="pres">
      <dgm:prSet presAssocID="{FCA55ED0-5EAA-4137-89F4-5A7ED22A4B78}" presName="parentLeftMargin" presStyleLbl="node1" presStyleIdx="1" presStyleCnt="10"/>
      <dgm:spPr/>
      <dgm:t>
        <a:bodyPr/>
        <a:lstStyle/>
        <a:p>
          <a:endParaRPr lang="en-US"/>
        </a:p>
      </dgm:t>
    </dgm:pt>
    <dgm:pt modelId="{0DCD033A-BE62-4D02-A117-FA3E91C0408B}" type="pres">
      <dgm:prSet presAssocID="{FCA55ED0-5EAA-4137-89F4-5A7ED22A4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F6B4A-71CD-491E-B0B2-3595F3C02EB6}" type="pres">
      <dgm:prSet presAssocID="{FCA55ED0-5EAA-4137-89F4-5A7ED22A4B78}" presName="negativeSpace" presStyleCnt="0"/>
      <dgm:spPr/>
    </dgm:pt>
    <dgm:pt modelId="{892CCED5-A6EE-4BEB-AC18-12AEFF1F1FE7}" type="pres">
      <dgm:prSet presAssocID="{FCA55ED0-5EAA-4137-89F4-5A7ED22A4B78}" presName="childText" presStyleLbl="conFgAcc1" presStyleIdx="2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5F3A9451-CB0B-4B93-A4D2-711759BB8A9A}" type="pres">
      <dgm:prSet presAssocID="{A5ADF71B-CB3B-4D90-A57B-E395200B1F4B}" presName="spaceBetweenRectangles" presStyleCnt="0"/>
      <dgm:spPr/>
    </dgm:pt>
    <dgm:pt modelId="{19A36DB2-FE66-4FBE-9419-65334B54B4C9}" type="pres">
      <dgm:prSet presAssocID="{0393BD6D-393D-43DF-8A45-7264584DFF7C}" presName="parentLin" presStyleCnt="0"/>
      <dgm:spPr/>
    </dgm:pt>
    <dgm:pt modelId="{9199C336-3587-4555-AA72-7C39460C778F}" type="pres">
      <dgm:prSet presAssocID="{0393BD6D-393D-43DF-8A45-7264584DFF7C}" presName="parentLeftMargin" presStyleLbl="node1" presStyleIdx="2" presStyleCnt="10"/>
      <dgm:spPr/>
      <dgm:t>
        <a:bodyPr/>
        <a:lstStyle/>
        <a:p>
          <a:endParaRPr lang="en-US"/>
        </a:p>
      </dgm:t>
    </dgm:pt>
    <dgm:pt modelId="{6144B501-2A71-4847-AF92-B05E63C99A23}" type="pres">
      <dgm:prSet presAssocID="{0393BD6D-393D-43DF-8A45-7264584DFF7C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58343-62D5-401E-893B-C81A146FD283}" type="pres">
      <dgm:prSet presAssocID="{0393BD6D-393D-43DF-8A45-7264584DFF7C}" presName="negativeSpace" presStyleCnt="0"/>
      <dgm:spPr/>
    </dgm:pt>
    <dgm:pt modelId="{451E4F70-5E90-4139-86FE-A4FA955469E5}" type="pres">
      <dgm:prSet presAssocID="{0393BD6D-393D-43DF-8A45-7264584DFF7C}" presName="childText" presStyleLbl="conFgAcc1" presStyleIdx="3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DE2B1E8-FA49-4416-8BEF-2B57F7399778}" type="pres">
      <dgm:prSet presAssocID="{261CFFF2-1F0A-4C6F-83B2-BACE5FC227B1}" presName="spaceBetweenRectangles" presStyleCnt="0"/>
      <dgm:spPr/>
    </dgm:pt>
    <dgm:pt modelId="{6B349365-D715-4D7C-BF5E-45C33FE88FE3}" type="pres">
      <dgm:prSet presAssocID="{E9F40DA2-1EA8-4A0A-8DC5-08098A424CC1}" presName="parentLin" presStyleCnt="0"/>
      <dgm:spPr/>
    </dgm:pt>
    <dgm:pt modelId="{597C92D3-4CF9-475E-8B07-D78CB99DBDC8}" type="pres">
      <dgm:prSet presAssocID="{E9F40DA2-1EA8-4A0A-8DC5-08098A424CC1}" presName="parentLeftMargin" presStyleLbl="node1" presStyleIdx="3" presStyleCnt="10"/>
      <dgm:spPr/>
      <dgm:t>
        <a:bodyPr/>
        <a:lstStyle/>
        <a:p>
          <a:endParaRPr lang="en-US"/>
        </a:p>
      </dgm:t>
    </dgm:pt>
    <dgm:pt modelId="{21D12E85-EE0B-41D4-BA66-6F9ECCB2F736}" type="pres">
      <dgm:prSet presAssocID="{E9F40DA2-1EA8-4A0A-8DC5-08098A424CC1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2D14F-28B0-47E1-BE8F-3BA1BBF295D2}" type="pres">
      <dgm:prSet presAssocID="{E9F40DA2-1EA8-4A0A-8DC5-08098A424CC1}" presName="negativeSpace" presStyleCnt="0"/>
      <dgm:spPr/>
    </dgm:pt>
    <dgm:pt modelId="{1E90AAC2-F6D3-498A-807A-6043666D38A4}" type="pres">
      <dgm:prSet presAssocID="{E9F40DA2-1EA8-4A0A-8DC5-08098A424CC1}" presName="childText" presStyleLbl="conFgAcc1" presStyleIdx="4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602461F-D31A-434B-8B24-0BD485AFBEB0}" type="pres">
      <dgm:prSet presAssocID="{F3439416-20D3-4ABD-BD9D-085B38EFA5E1}" presName="spaceBetweenRectangles" presStyleCnt="0"/>
      <dgm:spPr/>
    </dgm:pt>
    <dgm:pt modelId="{854C73B1-CE8A-473F-8907-A961BA845893}" type="pres">
      <dgm:prSet presAssocID="{66E517E3-554F-4D92-AA9C-11F3E4E91D80}" presName="parentLin" presStyleCnt="0"/>
      <dgm:spPr/>
    </dgm:pt>
    <dgm:pt modelId="{8825D077-7276-4DD9-AFCA-47F71DB7ABF6}" type="pres">
      <dgm:prSet presAssocID="{66E517E3-554F-4D92-AA9C-11F3E4E91D80}" presName="parentLeftMargin" presStyleLbl="node1" presStyleIdx="4" presStyleCnt="10"/>
      <dgm:spPr/>
      <dgm:t>
        <a:bodyPr/>
        <a:lstStyle/>
        <a:p>
          <a:endParaRPr lang="en-US"/>
        </a:p>
      </dgm:t>
    </dgm:pt>
    <dgm:pt modelId="{B6FF9508-E507-4BF0-8534-F4CFFDEF66C5}" type="pres">
      <dgm:prSet presAssocID="{66E517E3-554F-4D92-AA9C-11F3E4E91D80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C5984-4C04-4A9A-A197-D5C9D9F29DFE}" type="pres">
      <dgm:prSet presAssocID="{66E517E3-554F-4D92-AA9C-11F3E4E91D80}" presName="negativeSpace" presStyleCnt="0"/>
      <dgm:spPr/>
    </dgm:pt>
    <dgm:pt modelId="{7E1CA0F3-B0BE-494E-A490-ED6E8346CFCA}" type="pres">
      <dgm:prSet presAssocID="{66E517E3-554F-4D92-AA9C-11F3E4E91D80}" presName="childText" presStyleLbl="conFgAcc1" presStyleIdx="5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EABFC24B-EA3F-4499-8288-AA601826F3F4}" type="pres">
      <dgm:prSet presAssocID="{9299B79C-BC58-4EEE-87C1-EE441FB1587B}" presName="spaceBetweenRectangles" presStyleCnt="0"/>
      <dgm:spPr/>
    </dgm:pt>
    <dgm:pt modelId="{6AF5D70A-2692-4654-907B-1F81D3D732CE}" type="pres">
      <dgm:prSet presAssocID="{FF95181A-90B7-4B1E-8513-8D40AA5A9C3D}" presName="parentLin" presStyleCnt="0"/>
      <dgm:spPr/>
    </dgm:pt>
    <dgm:pt modelId="{8BDC0D7D-70D5-4B50-B801-DCE6DEB75F14}" type="pres">
      <dgm:prSet presAssocID="{FF95181A-90B7-4B1E-8513-8D40AA5A9C3D}" presName="parentLeftMargin" presStyleLbl="node1" presStyleIdx="5" presStyleCnt="10"/>
      <dgm:spPr/>
      <dgm:t>
        <a:bodyPr/>
        <a:lstStyle/>
        <a:p>
          <a:endParaRPr lang="en-US"/>
        </a:p>
      </dgm:t>
    </dgm:pt>
    <dgm:pt modelId="{76E259D5-DC28-496D-BC72-EC7D92D3C581}" type="pres">
      <dgm:prSet presAssocID="{FF95181A-90B7-4B1E-8513-8D40AA5A9C3D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3AE84-A945-430F-9B3E-B9FFD1B3AE69}" type="pres">
      <dgm:prSet presAssocID="{FF95181A-90B7-4B1E-8513-8D40AA5A9C3D}" presName="negativeSpace" presStyleCnt="0"/>
      <dgm:spPr/>
    </dgm:pt>
    <dgm:pt modelId="{C9E1B276-E1A0-4CDA-8A8F-9188331E0B6D}" type="pres">
      <dgm:prSet presAssocID="{FF95181A-90B7-4B1E-8513-8D40AA5A9C3D}" presName="childText" presStyleLbl="conFgAcc1" presStyleIdx="6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DBB1E40C-0A8D-45FC-ACCB-F91254EECB2A}" type="pres">
      <dgm:prSet presAssocID="{292C6A7E-6F49-4759-88C2-7A68DC41E62F}" presName="spaceBetweenRectangles" presStyleCnt="0"/>
      <dgm:spPr/>
    </dgm:pt>
    <dgm:pt modelId="{ED84FEFC-4BE7-4FE3-9E61-6EB94D65E3C5}" type="pres">
      <dgm:prSet presAssocID="{15CCB6D4-49D5-47D6-AED7-469FAC868573}" presName="parentLin" presStyleCnt="0"/>
      <dgm:spPr/>
    </dgm:pt>
    <dgm:pt modelId="{D43BD21F-E340-4094-A0EA-15CD28C13435}" type="pres">
      <dgm:prSet presAssocID="{15CCB6D4-49D5-47D6-AED7-469FAC868573}" presName="parentLeftMargin" presStyleLbl="node1" presStyleIdx="6" presStyleCnt="10"/>
      <dgm:spPr/>
      <dgm:t>
        <a:bodyPr/>
        <a:lstStyle/>
        <a:p>
          <a:endParaRPr lang="en-US"/>
        </a:p>
      </dgm:t>
    </dgm:pt>
    <dgm:pt modelId="{E80A9337-D934-4DE8-98A8-154AFC96E2E4}" type="pres">
      <dgm:prSet presAssocID="{15CCB6D4-49D5-47D6-AED7-469FAC868573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D8C64-FE5B-44F9-8266-6D205396D6B9}" type="pres">
      <dgm:prSet presAssocID="{15CCB6D4-49D5-47D6-AED7-469FAC868573}" presName="negativeSpace" presStyleCnt="0"/>
      <dgm:spPr/>
    </dgm:pt>
    <dgm:pt modelId="{8808C5DA-CF9C-4C5C-B89C-C798A98EC80F}" type="pres">
      <dgm:prSet presAssocID="{15CCB6D4-49D5-47D6-AED7-469FAC868573}" presName="childText" presStyleLbl="conFgAcc1" presStyleIdx="7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63E130A-C538-4C86-BE7B-822074647C0F}" type="pres">
      <dgm:prSet presAssocID="{88E01798-3983-4A43-94D6-5F2B620DE2D4}" presName="spaceBetweenRectangles" presStyleCnt="0"/>
      <dgm:spPr/>
    </dgm:pt>
    <dgm:pt modelId="{F32D972C-F3C2-4271-8BB8-BB1F640C2DC5}" type="pres">
      <dgm:prSet presAssocID="{C00F9493-4938-44A0-B35C-F25D983DA154}" presName="parentLin" presStyleCnt="0"/>
      <dgm:spPr/>
    </dgm:pt>
    <dgm:pt modelId="{D29A51E0-BA32-459F-A266-858F9B99D2D9}" type="pres">
      <dgm:prSet presAssocID="{C00F9493-4938-44A0-B35C-F25D983DA154}" presName="parentLeftMargin" presStyleLbl="node1" presStyleIdx="7" presStyleCnt="10"/>
      <dgm:spPr/>
      <dgm:t>
        <a:bodyPr/>
        <a:lstStyle/>
        <a:p>
          <a:endParaRPr lang="en-US"/>
        </a:p>
      </dgm:t>
    </dgm:pt>
    <dgm:pt modelId="{DDF343B6-872E-458F-AF43-17E1585BCB75}" type="pres">
      <dgm:prSet presAssocID="{C00F9493-4938-44A0-B35C-F25D983DA15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C2B9F-1405-4C25-BE67-AF66DB524082}" type="pres">
      <dgm:prSet presAssocID="{C00F9493-4938-44A0-B35C-F25D983DA154}" presName="negativeSpace" presStyleCnt="0"/>
      <dgm:spPr/>
    </dgm:pt>
    <dgm:pt modelId="{1814FBCC-4F19-4E66-B2B4-45078B6E862F}" type="pres">
      <dgm:prSet presAssocID="{C00F9493-4938-44A0-B35C-F25D983DA154}" presName="childText" presStyleLbl="conFgAcc1" presStyleIdx="8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DD691B1-7504-40F8-B7A4-B976ECC1F502}" type="pres">
      <dgm:prSet presAssocID="{6FB13170-2643-4B20-9AC5-D63505A69B44}" presName="spaceBetweenRectangles" presStyleCnt="0"/>
      <dgm:spPr/>
    </dgm:pt>
    <dgm:pt modelId="{F5F7A19B-3807-4E1C-8474-97F8787CABE2}" type="pres">
      <dgm:prSet presAssocID="{FC70E595-68F6-4EAB-9F67-6CDB8412C21C}" presName="parentLin" presStyleCnt="0"/>
      <dgm:spPr/>
    </dgm:pt>
    <dgm:pt modelId="{59D74E92-E047-49AF-A884-DB23D813A80C}" type="pres">
      <dgm:prSet presAssocID="{FC70E595-68F6-4EAB-9F67-6CDB8412C21C}" presName="parentLeftMargin" presStyleLbl="node1" presStyleIdx="8" presStyleCnt="10"/>
      <dgm:spPr/>
      <dgm:t>
        <a:bodyPr/>
        <a:lstStyle/>
        <a:p>
          <a:endParaRPr lang="en-US"/>
        </a:p>
      </dgm:t>
    </dgm:pt>
    <dgm:pt modelId="{748E0F93-5A91-4C9B-9001-8591200D6152}" type="pres">
      <dgm:prSet presAssocID="{FC70E595-68F6-4EAB-9F67-6CDB8412C21C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968D9-DFCA-4912-BE11-F1C4A9FE94E6}" type="pres">
      <dgm:prSet presAssocID="{FC70E595-68F6-4EAB-9F67-6CDB8412C21C}" presName="negativeSpace" presStyleCnt="0"/>
      <dgm:spPr/>
    </dgm:pt>
    <dgm:pt modelId="{057CBBE5-4F12-4957-BC16-4C241A4961BC}" type="pres">
      <dgm:prSet presAssocID="{FC70E595-68F6-4EAB-9F67-6CDB8412C21C}" presName="childText" presStyleLbl="conFgAcc1" presStyleIdx="9" presStyleCnt="10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97BAA513-F844-4084-90B1-890440D4F044}" srcId="{711D4493-FA46-42F4-A211-842DF72793B6}" destId="{FCA55ED0-5EAA-4137-89F4-5A7ED22A4B78}" srcOrd="2" destOrd="0" parTransId="{09C893A0-69AD-48CE-8C6E-CC28AE5AD363}" sibTransId="{A5ADF71B-CB3B-4D90-A57B-E395200B1F4B}"/>
    <dgm:cxn modelId="{62A0D58D-EA73-46F8-B176-44C3E151C267}" type="presOf" srcId="{66E517E3-554F-4D92-AA9C-11F3E4E91D80}" destId="{8825D077-7276-4DD9-AFCA-47F71DB7ABF6}" srcOrd="0" destOrd="0" presId="urn:microsoft.com/office/officeart/2005/8/layout/list1"/>
    <dgm:cxn modelId="{CEA064E4-7CE3-42CD-A5B8-690D985DA02E}" type="presOf" srcId="{C00F9493-4938-44A0-B35C-F25D983DA154}" destId="{DDF343B6-872E-458F-AF43-17E1585BCB75}" srcOrd="1" destOrd="0" presId="urn:microsoft.com/office/officeart/2005/8/layout/list1"/>
    <dgm:cxn modelId="{4E2872F3-C0D4-4963-A9C2-0DF0EA89BA40}" srcId="{711D4493-FA46-42F4-A211-842DF72793B6}" destId="{C00F9493-4938-44A0-B35C-F25D983DA154}" srcOrd="8" destOrd="0" parTransId="{E9AD19B3-B5F4-4534-8C82-1064629EA61C}" sibTransId="{6FB13170-2643-4B20-9AC5-D63505A69B44}"/>
    <dgm:cxn modelId="{2873C2FD-B7A4-4B9E-AB43-1CFD55FF48B0}" type="presOf" srcId="{66E517E3-554F-4D92-AA9C-11F3E4E91D80}" destId="{B6FF9508-E507-4BF0-8534-F4CFFDEF66C5}" srcOrd="1" destOrd="0" presId="urn:microsoft.com/office/officeart/2005/8/layout/list1"/>
    <dgm:cxn modelId="{388C82EF-6BEA-4362-A76D-26CC099AC585}" srcId="{711D4493-FA46-42F4-A211-842DF72793B6}" destId="{15CCB6D4-49D5-47D6-AED7-469FAC868573}" srcOrd="7" destOrd="0" parTransId="{C1E6C303-162A-4D22-AEE6-989FA4430118}" sibTransId="{88E01798-3983-4A43-94D6-5F2B620DE2D4}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8E035706-06F8-4315-8D60-E8DFF02A1EC3}" type="presOf" srcId="{E9F40DA2-1EA8-4A0A-8DC5-08098A424CC1}" destId="{21D12E85-EE0B-41D4-BA66-6F9ECCB2F736}" srcOrd="1" destOrd="0" presId="urn:microsoft.com/office/officeart/2005/8/layout/list1"/>
    <dgm:cxn modelId="{397D033C-8E3F-46F3-ABA9-9F1C87B16E1C}" srcId="{711D4493-FA46-42F4-A211-842DF72793B6}" destId="{E9F40DA2-1EA8-4A0A-8DC5-08098A424CC1}" srcOrd="4" destOrd="0" parTransId="{373C505F-F4DA-42AF-A572-16224198579E}" sibTransId="{F3439416-20D3-4ABD-BD9D-085B38EFA5E1}"/>
    <dgm:cxn modelId="{89B4628D-9B9E-4220-8403-D263FACEE98C}" type="presOf" srcId="{FF95181A-90B7-4B1E-8513-8D40AA5A9C3D}" destId="{8BDC0D7D-70D5-4B50-B801-DCE6DEB75F14}" srcOrd="0" destOrd="0" presId="urn:microsoft.com/office/officeart/2005/8/layout/list1"/>
    <dgm:cxn modelId="{3357F5B5-08E6-4C28-A8A9-65943387F024}" type="presOf" srcId="{5E8EE0A2-5EBE-4CE8-8564-990986089800}" destId="{D7A28C14-F484-448C-B369-43EFED46DF7E}" srcOrd="1" destOrd="0" presId="urn:microsoft.com/office/officeart/2005/8/layout/list1"/>
    <dgm:cxn modelId="{20731569-0F61-49A3-AB6A-8844967C5DAE}" type="presOf" srcId="{E9F40DA2-1EA8-4A0A-8DC5-08098A424CC1}" destId="{597C92D3-4CF9-475E-8B07-D78CB99DBDC8}" srcOrd="0" destOrd="0" presId="urn:microsoft.com/office/officeart/2005/8/layout/list1"/>
    <dgm:cxn modelId="{D097AEAB-E20A-4360-8215-9CED7A111DD7}" srcId="{711D4493-FA46-42F4-A211-842DF72793B6}" destId="{5E8EE0A2-5EBE-4CE8-8564-990986089800}" srcOrd="1" destOrd="0" parTransId="{C37524E2-84AC-42F3-B8CF-9DDC3303D1A1}" sibTransId="{5A0B6565-9A94-4B4A-994A-10E5BB1C0172}"/>
    <dgm:cxn modelId="{9B179362-FDC8-4D66-9FCE-D9F2FFCE37DA}" srcId="{711D4493-FA46-42F4-A211-842DF72793B6}" destId="{FF95181A-90B7-4B1E-8513-8D40AA5A9C3D}" srcOrd="6" destOrd="0" parTransId="{D07B5263-0671-48C6-AAC9-689183823DD4}" sibTransId="{292C6A7E-6F49-4759-88C2-7A68DC41E62F}"/>
    <dgm:cxn modelId="{2F9DD4C4-D9B2-47D4-94BB-30444EA6F06D}" type="presOf" srcId="{0393BD6D-393D-43DF-8A45-7264584DFF7C}" destId="{9199C336-3587-4555-AA72-7C39460C778F}" srcOrd="0" destOrd="0" presId="urn:microsoft.com/office/officeart/2005/8/layout/list1"/>
    <dgm:cxn modelId="{09C38CD1-37B3-46ED-B342-091082261EBE}" type="presOf" srcId="{15CCB6D4-49D5-47D6-AED7-469FAC868573}" destId="{D43BD21F-E340-4094-A0EA-15CD28C13435}" srcOrd="0" destOrd="0" presId="urn:microsoft.com/office/officeart/2005/8/layout/list1"/>
    <dgm:cxn modelId="{9EB6ADD2-C1D5-4418-8FEE-E4A4058D4FE7}" type="presOf" srcId="{0393BD6D-393D-43DF-8A45-7264584DFF7C}" destId="{6144B501-2A71-4847-AF92-B05E63C99A23}" srcOrd="1" destOrd="0" presId="urn:microsoft.com/office/officeart/2005/8/layout/list1"/>
    <dgm:cxn modelId="{10758925-8E48-446A-9119-4900E69B8243}" type="presOf" srcId="{C00F9493-4938-44A0-B35C-F25D983DA154}" destId="{D29A51E0-BA32-459F-A266-858F9B99D2D9}" srcOrd="0" destOrd="0" presId="urn:microsoft.com/office/officeart/2005/8/layout/list1"/>
    <dgm:cxn modelId="{9B09889C-2067-4B7F-9687-728DE313C033}" type="presOf" srcId="{FCA55ED0-5EAA-4137-89F4-5A7ED22A4B78}" destId="{E61DEB6C-6587-4C83-BDDA-AC8C57A3EB1F}" srcOrd="0" destOrd="0" presId="urn:microsoft.com/office/officeart/2005/8/layout/list1"/>
    <dgm:cxn modelId="{63550AEA-F167-4AF0-B265-048DC3C4E3ED}" srcId="{711D4493-FA46-42F4-A211-842DF72793B6}" destId="{66E517E3-554F-4D92-AA9C-11F3E4E91D80}" srcOrd="5" destOrd="0" parTransId="{1CBE08FF-5CC1-4489-937E-FEC65FA335A7}" sibTransId="{9299B79C-BC58-4EEE-87C1-EE441FB1587B}"/>
    <dgm:cxn modelId="{5E0F0698-CA2D-41CC-A67C-BA62D4BD859F}" srcId="{711D4493-FA46-42F4-A211-842DF72793B6}" destId="{0393BD6D-393D-43DF-8A45-7264584DFF7C}" srcOrd="3" destOrd="0" parTransId="{BD711E67-9412-4384-956C-7FCEC74C452F}" sibTransId="{261CFFF2-1F0A-4C6F-83B2-BACE5FC227B1}"/>
    <dgm:cxn modelId="{A3060DA8-919E-4433-B0F6-AB1DEBEECF01}" type="presOf" srcId="{8772EC45-9BBA-419C-AB7F-E973941E4265}" destId="{FC35058B-297E-4BA1-8C4A-BC47853DAD31}" srcOrd="0" destOrd="0" presId="urn:microsoft.com/office/officeart/2005/8/layout/list1"/>
    <dgm:cxn modelId="{A96DE0AE-43F5-4062-931B-13D3B53B35DB}" type="presOf" srcId="{FC70E595-68F6-4EAB-9F67-6CDB8412C21C}" destId="{59D74E92-E047-49AF-A884-DB23D813A80C}" srcOrd="0" destOrd="0" presId="urn:microsoft.com/office/officeart/2005/8/layout/list1"/>
    <dgm:cxn modelId="{BF85CAB9-2099-46A9-936B-D583C5D512F9}" type="presOf" srcId="{711D4493-FA46-42F4-A211-842DF72793B6}" destId="{47D67B2F-0FCB-4D43-97B5-5B0FB72A9159}" srcOrd="0" destOrd="0" presId="urn:microsoft.com/office/officeart/2005/8/layout/list1"/>
    <dgm:cxn modelId="{DE1441E0-9BBA-4CA8-BE48-F7A7157D5204}" type="presOf" srcId="{15CCB6D4-49D5-47D6-AED7-469FAC868573}" destId="{E80A9337-D934-4DE8-98A8-154AFC96E2E4}" srcOrd="1" destOrd="0" presId="urn:microsoft.com/office/officeart/2005/8/layout/list1"/>
    <dgm:cxn modelId="{40EE71F6-2A17-4600-ADD6-CBA333E2429C}" type="presOf" srcId="{8772EC45-9BBA-419C-AB7F-E973941E4265}" destId="{FCE7483E-0674-41F9-8EC5-52EE73C9C575}" srcOrd="1" destOrd="0" presId="urn:microsoft.com/office/officeart/2005/8/layout/list1"/>
    <dgm:cxn modelId="{385C156E-9E11-4B34-AF9D-206AC8F82815}" type="presOf" srcId="{FF95181A-90B7-4B1E-8513-8D40AA5A9C3D}" destId="{76E259D5-DC28-496D-BC72-EC7D92D3C581}" srcOrd="1" destOrd="0" presId="urn:microsoft.com/office/officeart/2005/8/layout/list1"/>
    <dgm:cxn modelId="{02351ED7-8923-4FBC-8D01-F56F56086E4A}" type="presOf" srcId="{FCA55ED0-5EAA-4137-89F4-5A7ED22A4B78}" destId="{0DCD033A-BE62-4D02-A117-FA3E91C0408B}" srcOrd="1" destOrd="0" presId="urn:microsoft.com/office/officeart/2005/8/layout/list1"/>
    <dgm:cxn modelId="{9195A4BB-F4FF-45F2-A102-5DD969EBD158}" srcId="{711D4493-FA46-42F4-A211-842DF72793B6}" destId="{FC70E595-68F6-4EAB-9F67-6CDB8412C21C}" srcOrd="9" destOrd="0" parTransId="{3BBC3749-0DA7-47D2-B32B-92D75C19A3CE}" sibTransId="{D749C4E2-6260-4884-950C-61DB04AF03A1}"/>
    <dgm:cxn modelId="{41AFB907-E608-4571-9F76-FD509F0058DE}" type="presOf" srcId="{FC70E595-68F6-4EAB-9F67-6CDB8412C21C}" destId="{748E0F93-5A91-4C9B-9001-8591200D6152}" srcOrd="1" destOrd="0" presId="urn:microsoft.com/office/officeart/2005/8/layout/list1"/>
    <dgm:cxn modelId="{8E2F2A90-67EC-4AE3-A97E-9E4366023B92}" type="presOf" srcId="{5E8EE0A2-5EBE-4CE8-8564-990986089800}" destId="{424387B8-75BF-4281-B9A4-467A7F1123A5}" srcOrd="0" destOrd="0" presId="urn:microsoft.com/office/officeart/2005/8/layout/list1"/>
    <dgm:cxn modelId="{9EAEF249-2AEE-455F-BA06-6B857F5D4026}" type="presParOf" srcId="{47D67B2F-0FCB-4D43-97B5-5B0FB72A9159}" destId="{18484983-AD87-4437-9FCC-BE4665766312}" srcOrd="0" destOrd="0" presId="urn:microsoft.com/office/officeart/2005/8/layout/list1"/>
    <dgm:cxn modelId="{4596F549-45FF-40B8-9174-C9BF610B15F0}" type="presParOf" srcId="{18484983-AD87-4437-9FCC-BE4665766312}" destId="{FC35058B-297E-4BA1-8C4A-BC47853DAD31}" srcOrd="0" destOrd="0" presId="urn:microsoft.com/office/officeart/2005/8/layout/list1"/>
    <dgm:cxn modelId="{CC4D5CBE-7360-4A8D-BF5D-060B55C7994F}" type="presParOf" srcId="{18484983-AD87-4437-9FCC-BE4665766312}" destId="{FCE7483E-0674-41F9-8EC5-52EE73C9C575}" srcOrd="1" destOrd="0" presId="urn:microsoft.com/office/officeart/2005/8/layout/list1"/>
    <dgm:cxn modelId="{9332F08E-195B-4207-B3F8-BD60D09E46C5}" type="presParOf" srcId="{47D67B2F-0FCB-4D43-97B5-5B0FB72A9159}" destId="{D875A5D4-14C2-40A0-AA6E-07BD517517F7}" srcOrd="1" destOrd="0" presId="urn:microsoft.com/office/officeart/2005/8/layout/list1"/>
    <dgm:cxn modelId="{C43B7DA0-0FA8-4FC3-92D3-0011A582F329}" type="presParOf" srcId="{47D67B2F-0FCB-4D43-97B5-5B0FB72A9159}" destId="{E9A56F2E-3016-4236-8EB5-A1E818A56990}" srcOrd="2" destOrd="0" presId="urn:microsoft.com/office/officeart/2005/8/layout/list1"/>
    <dgm:cxn modelId="{66117876-2E45-4FE2-9149-206EE0DBFBC7}" type="presParOf" srcId="{47D67B2F-0FCB-4D43-97B5-5B0FB72A9159}" destId="{0988BAA5-4B40-484F-B09B-6CA7A086A7FB}" srcOrd="3" destOrd="0" presId="urn:microsoft.com/office/officeart/2005/8/layout/list1"/>
    <dgm:cxn modelId="{09B40BB2-B735-42B4-BCD8-F2AE4C0F7E53}" type="presParOf" srcId="{47D67B2F-0FCB-4D43-97B5-5B0FB72A9159}" destId="{9F1C2A5D-4053-43EE-86DB-8FD02234ADFC}" srcOrd="4" destOrd="0" presId="urn:microsoft.com/office/officeart/2005/8/layout/list1"/>
    <dgm:cxn modelId="{037C24DB-6F60-41F4-BF28-EE24FE32F738}" type="presParOf" srcId="{9F1C2A5D-4053-43EE-86DB-8FD02234ADFC}" destId="{424387B8-75BF-4281-B9A4-467A7F1123A5}" srcOrd="0" destOrd="0" presId="urn:microsoft.com/office/officeart/2005/8/layout/list1"/>
    <dgm:cxn modelId="{8D080106-2615-4E71-9C16-29897EC8CF4B}" type="presParOf" srcId="{9F1C2A5D-4053-43EE-86DB-8FD02234ADFC}" destId="{D7A28C14-F484-448C-B369-43EFED46DF7E}" srcOrd="1" destOrd="0" presId="urn:microsoft.com/office/officeart/2005/8/layout/list1"/>
    <dgm:cxn modelId="{E89A4A55-87FC-4BE0-8128-65278F7822D1}" type="presParOf" srcId="{47D67B2F-0FCB-4D43-97B5-5B0FB72A9159}" destId="{538A4675-D455-4B90-80D7-4FB130C7F214}" srcOrd="5" destOrd="0" presId="urn:microsoft.com/office/officeart/2005/8/layout/list1"/>
    <dgm:cxn modelId="{B2FEEB01-980A-40FD-BA50-DE04EF6EA1F4}" type="presParOf" srcId="{47D67B2F-0FCB-4D43-97B5-5B0FB72A9159}" destId="{D4626360-F363-426A-B021-427D7C14D280}" srcOrd="6" destOrd="0" presId="urn:microsoft.com/office/officeart/2005/8/layout/list1"/>
    <dgm:cxn modelId="{D328BF5C-10AA-42B4-A57B-D8D09EBBD47B}" type="presParOf" srcId="{47D67B2F-0FCB-4D43-97B5-5B0FB72A9159}" destId="{F2086162-1F95-4324-91B1-BC1F630BFF57}" srcOrd="7" destOrd="0" presId="urn:microsoft.com/office/officeart/2005/8/layout/list1"/>
    <dgm:cxn modelId="{7ADD91CA-A28E-4282-89B1-ED855B058668}" type="presParOf" srcId="{47D67B2F-0FCB-4D43-97B5-5B0FB72A9159}" destId="{75B1D1DA-C381-4C84-B0CE-9D0CADEB52A4}" srcOrd="8" destOrd="0" presId="urn:microsoft.com/office/officeart/2005/8/layout/list1"/>
    <dgm:cxn modelId="{87DADCD4-3CDF-43BB-B97E-BEE6A22DD2FF}" type="presParOf" srcId="{75B1D1DA-C381-4C84-B0CE-9D0CADEB52A4}" destId="{E61DEB6C-6587-4C83-BDDA-AC8C57A3EB1F}" srcOrd="0" destOrd="0" presId="urn:microsoft.com/office/officeart/2005/8/layout/list1"/>
    <dgm:cxn modelId="{B812C4CF-E5E0-4BFE-B68F-403754961904}" type="presParOf" srcId="{75B1D1DA-C381-4C84-B0CE-9D0CADEB52A4}" destId="{0DCD033A-BE62-4D02-A117-FA3E91C0408B}" srcOrd="1" destOrd="0" presId="urn:microsoft.com/office/officeart/2005/8/layout/list1"/>
    <dgm:cxn modelId="{4D5ED0B1-6655-44B4-A3ED-48EFF1540B26}" type="presParOf" srcId="{47D67B2F-0FCB-4D43-97B5-5B0FB72A9159}" destId="{F06F6B4A-71CD-491E-B0B2-3595F3C02EB6}" srcOrd="9" destOrd="0" presId="urn:microsoft.com/office/officeart/2005/8/layout/list1"/>
    <dgm:cxn modelId="{28788784-1E3D-4BB4-9492-D67DD440D2F1}" type="presParOf" srcId="{47D67B2F-0FCB-4D43-97B5-5B0FB72A9159}" destId="{892CCED5-A6EE-4BEB-AC18-12AEFF1F1FE7}" srcOrd="10" destOrd="0" presId="urn:microsoft.com/office/officeart/2005/8/layout/list1"/>
    <dgm:cxn modelId="{0A7BD45C-F36C-45BE-B618-97DA35E32F42}" type="presParOf" srcId="{47D67B2F-0FCB-4D43-97B5-5B0FB72A9159}" destId="{5F3A9451-CB0B-4B93-A4D2-711759BB8A9A}" srcOrd="11" destOrd="0" presId="urn:microsoft.com/office/officeart/2005/8/layout/list1"/>
    <dgm:cxn modelId="{0DB14E4D-EB7B-4050-98B5-873E2AC24702}" type="presParOf" srcId="{47D67B2F-0FCB-4D43-97B5-5B0FB72A9159}" destId="{19A36DB2-FE66-4FBE-9419-65334B54B4C9}" srcOrd="12" destOrd="0" presId="urn:microsoft.com/office/officeart/2005/8/layout/list1"/>
    <dgm:cxn modelId="{81497095-B497-40FC-8444-6C1826063D20}" type="presParOf" srcId="{19A36DB2-FE66-4FBE-9419-65334B54B4C9}" destId="{9199C336-3587-4555-AA72-7C39460C778F}" srcOrd="0" destOrd="0" presId="urn:microsoft.com/office/officeart/2005/8/layout/list1"/>
    <dgm:cxn modelId="{93BA22E0-60AE-4CFF-A078-C2D69E7A8D57}" type="presParOf" srcId="{19A36DB2-FE66-4FBE-9419-65334B54B4C9}" destId="{6144B501-2A71-4847-AF92-B05E63C99A23}" srcOrd="1" destOrd="0" presId="urn:microsoft.com/office/officeart/2005/8/layout/list1"/>
    <dgm:cxn modelId="{C4C1B72B-65E1-4D68-896B-21B89C8EEB0E}" type="presParOf" srcId="{47D67B2F-0FCB-4D43-97B5-5B0FB72A9159}" destId="{5F058343-62D5-401E-893B-C81A146FD283}" srcOrd="13" destOrd="0" presId="urn:microsoft.com/office/officeart/2005/8/layout/list1"/>
    <dgm:cxn modelId="{3B3B1617-A2B7-4F6D-80CA-741D27305B31}" type="presParOf" srcId="{47D67B2F-0FCB-4D43-97B5-5B0FB72A9159}" destId="{451E4F70-5E90-4139-86FE-A4FA955469E5}" srcOrd="14" destOrd="0" presId="urn:microsoft.com/office/officeart/2005/8/layout/list1"/>
    <dgm:cxn modelId="{DFB7949E-F447-49BD-90F0-3A48E8B82985}" type="presParOf" srcId="{47D67B2F-0FCB-4D43-97B5-5B0FB72A9159}" destId="{FDE2B1E8-FA49-4416-8BEF-2B57F7399778}" srcOrd="15" destOrd="0" presId="urn:microsoft.com/office/officeart/2005/8/layout/list1"/>
    <dgm:cxn modelId="{C0B305A8-466F-47BF-95A3-D603EB1A7594}" type="presParOf" srcId="{47D67B2F-0FCB-4D43-97B5-5B0FB72A9159}" destId="{6B349365-D715-4D7C-BF5E-45C33FE88FE3}" srcOrd="16" destOrd="0" presId="urn:microsoft.com/office/officeart/2005/8/layout/list1"/>
    <dgm:cxn modelId="{86A8F55B-AA3A-43F9-A0F4-69CA00BD22B4}" type="presParOf" srcId="{6B349365-D715-4D7C-BF5E-45C33FE88FE3}" destId="{597C92D3-4CF9-475E-8B07-D78CB99DBDC8}" srcOrd="0" destOrd="0" presId="urn:microsoft.com/office/officeart/2005/8/layout/list1"/>
    <dgm:cxn modelId="{9282A6BC-753B-4A76-B1FC-D0E30353D072}" type="presParOf" srcId="{6B349365-D715-4D7C-BF5E-45C33FE88FE3}" destId="{21D12E85-EE0B-41D4-BA66-6F9ECCB2F736}" srcOrd="1" destOrd="0" presId="urn:microsoft.com/office/officeart/2005/8/layout/list1"/>
    <dgm:cxn modelId="{1133A7B4-5D18-484A-B64B-49B9BD7D2F92}" type="presParOf" srcId="{47D67B2F-0FCB-4D43-97B5-5B0FB72A9159}" destId="{7152D14F-28B0-47E1-BE8F-3BA1BBF295D2}" srcOrd="17" destOrd="0" presId="urn:microsoft.com/office/officeart/2005/8/layout/list1"/>
    <dgm:cxn modelId="{DBA4CE46-41F3-4C4D-936B-A241DE716D03}" type="presParOf" srcId="{47D67B2F-0FCB-4D43-97B5-5B0FB72A9159}" destId="{1E90AAC2-F6D3-498A-807A-6043666D38A4}" srcOrd="18" destOrd="0" presId="urn:microsoft.com/office/officeart/2005/8/layout/list1"/>
    <dgm:cxn modelId="{D546A66D-CCF6-479E-8CD6-68D8F4F46B35}" type="presParOf" srcId="{47D67B2F-0FCB-4D43-97B5-5B0FB72A9159}" destId="{8602461F-D31A-434B-8B24-0BD485AFBEB0}" srcOrd="19" destOrd="0" presId="urn:microsoft.com/office/officeart/2005/8/layout/list1"/>
    <dgm:cxn modelId="{7ECBE200-AF9F-4E82-BC18-E53480717C6D}" type="presParOf" srcId="{47D67B2F-0FCB-4D43-97B5-5B0FB72A9159}" destId="{854C73B1-CE8A-473F-8907-A961BA845893}" srcOrd="20" destOrd="0" presId="urn:microsoft.com/office/officeart/2005/8/layout/list1"/>
    <dgm:cxn modelId="{988B21C7-90BA-4882-8B61-ABEBCC9F48CC}" type="presParOf" srcId="{854C73B1-CE8A-473F-8907-A961BA845893}" destId="{8825D077-7276-4DD9-AFCA-47F71DB7ABF6}" srcOrd="0" destOrd="0" presId="urn:microsoft.com/office/officeart/2005/8/layout/list1"/>
    <dgm:cxn modelId="{E65EE777-8A66-414F-9473-6895B0F37441}" type="presParOf" srcId="{854C73B1-CE8A-473F-8907-A961BA845893}" destId="{B6FF9508-E507-4BF0-8534-F4CFFDEF66C5}" srcOrd="1" destOrd="0" presId="urn:microsoft.com/office/officeart/2005/8/layout/list1"/>
    <dgm:cxn modelId="{B46F8704-E027-4681-B878-A587FD68853B}" type="presParOf" srcId="{47D67B2F-0FCB-4D43-97B5-5B0FB72A9159}" destId="{27DC5984-4C04-4A9A-A197-D5C9D9F29DFE}" srcOrd="21" destOrd="0" presId="urn:microsoft.com/office/officeart/2005/8/layout/list1"/>
    <dgm:cxn modelId="{2A4C5508-2CB5-4092-9456-1FC3D96B8567}" type="presParOf" srcId="{47D67B2F-0FCB-4D43-97B5-5B0FB72A9159}" destId="{7E1CA0F3-B0BE-494E-A490-ED6E8346CFCA}" srcOrd="22" destOrd="0" presId="urn:microsoft.com/office/officeart/2005/8/layout/list1"/>
    <dgm:cxn modelId="{A90C2696-E4F5-4418-98B6-0F3655A8ACEB}" type="presParOf" srcId="{47D67B2F-0FCB-4D43-97B5-5B0FB72A9159}" destId="{EABFC24B-EA3F-4499-8288-AA601826F3F4}" srcOrd="23" destOrd="0" presId="urn:microsoft.com/office/officeart/2005/8/layout/list1"/>
    <dgm:cxn modelId="{D9C24B0E-2CF2-44BB-98A1-565CB4CCA8D4}" type="presParOf" srcId="{47D67B2F-0FCB-4D43-97B5-5B0FB72A9159}" destId="{6AF5D70A-2692-4654-907B-1F81D3D732CE}" srcOrd="24" destOrd="0" presId="urn:microsoft.com/office/officeart/2005/8/layout/list1"/>
    <dgm:cxn modelId="{4AA8DEFB-226E-4398-8F31-61832E81AF3B}" type="presParOf" srcId="{6AF5D70A-2692-4654-907B-1F81D3D732CE}" destId="{8BDC0D7D-70D5-4B50-B801-DCE6DEB75F14}" srcOrd="0" destOrd="0" presId="urn:microsoft.com/office/officeart/2005/8/layout/list1"/>
    <dgm:cxn modelId="{46C127DA-6759-4D5E-9646-E52ED727750A}" type="presParOf" srcId="{6AF5D70A-2692-4654-907B-1F81D3D732CE}" destId="{76E259D5-DC28-496D-BC72-EC7D92D3C581}" srcOrd="1" destOrd="0" presId="urn:microsoft.com/office/officeart/2005/8/layout/list1"/>
    <dgm:cxn modelId="{94A5EA3C-D832-4A5A-9D98-D4FD31721D1D}" type="presParOf" srcId="{47D67B2F-0FCB-4D43-97B5-5B0FB72A9159}" destId="{FA23AE84-A945-430F-9B3E-B9FFD1B3AE69}" srcOrd="25" destOrd="0" presId="urn:microsoft.com/office/officeart/2005/8/layout/list1"/>
    <dgm:cxn modelId="{6DD8A949-32D6-40F5-872E-9F40A877E462}" type="presParOf" srcId="{47D67B2F-0FCB-4D43-97B5-5B0FB72A9159}" destId="{C9E1B276-E1A0-4CDA-8A8F-9188331E0B6D}" srcOrd="26" destOrd="0" presId="urn:microsoft.com/office/officeart/2005/8/layout/list1"/>
    <dgm:cxn modelId="{42DAB5E1-32C4-4C99-9360-E2C9F88158CA}" type="presParOf" srcId="{47D67B2F-0FCB-4D43-97B5-5B0FB72A9159}" destId="{DBB1E40C-0A8D-45FC-ACCB-F91254EECB2A}" srcOrd="27" destOrd="0" presId="urn:microsoft.com/office/officeart/2005/8/layout/list1"/>
    <dgm:cxn modelId="{F6C76B87-F13E-41A5-A873-C8DD6698DA8B}" type="presParOf" srcId="{47D67B2F-0FCB-4D43-97B5-5B0FB72A9159}" destId="{ED84FEFC-4BE7-4FE3-9E61-6EB94D65E3C5}" srcOrd="28" destOrd="0" presId="urn:microsoft.com/office/officeart/2005/8/layout/list1"/>
    <dgm:cxn modelId="{BA3333A1-3A1D-459B-B8F9-0CFFB9A7BDC9}" type="presParOf" srcId="{ED84FEFC-4BE7-4FE3-9E61-6EB94D65E3C5}" destId="{D43BD21F-E340-4094-A0EA-15CD28C13435}" srcOrd="0" destOrd="0" presId="urn:microsoft.com/office/officeart/2005/8/layout/list1"/>
    <dgm:cxn modelId="{59A46806-87E9-4DB3-86D3-E3973167C8BD}" type="presParOf" srcId="{ED84FEFC-4BE7-4FE3-9E61-6EB94D65E3C5}" destId="{E80A9337-D934-4DE8-98A8-154AFC96E2E4}" srcOrd="1" destOrd="0" presId="urn:microsoft.com/office/officeart/2005/8/layout/list1"/>
    <dgm:cxn modelId="{A2B0632D-6D1D-42D1-82D4-E8A60939FC29}" type="presParOf" srcId="{47D67B2F-0FCB-4D43-97B5-5B0FB72A9159}" destId="{B34D8C64-FE5B-44F9-8266-6D205396D6B9}" srcOrd="29" destOrd="0" presId="urn:microsoft.com/office/officeart/2005/8/layout/list1"/>
    <dgm:cxn modelId="{33C3BCD7-3521-4C1F-9F0E-3A5D4439D72A}" type="presParOf" srcId="{47D67B2F-0FCB-4D43-97B5-5B0FB72A9159}" destId="{8808C5DA-CF9C-4C5C-B89C-C798A98EC80F}" srcOrd="30" destOrd="0" presId="urn:microsoft.com/office/officeart/2005/8/layout/list1"/>
    <dgm:cxn modelId="{B8093C57-96BB-4A45-859E-AE9FFA30E4E2}" type="presParOf" srcId="{47D67B2F-0FCB-4D43-97B5-5B0FB72A9159}" destId="{963E130A-C538-4C86-BE7B-822074647C0F}" srcOrd="31" destOrd="0" presId="urn:microsoft.com/office/officeart/2005/8/layout/list1"/>
    <dgm:cxn modelId="{0EDD7679-BAA5-4AFA-942C-0899C0CFD0C2}" type="presParOf" srcId="{47D67B2F-0FCB-4D43-97B5-5B0FB72A9159}" destId="{F32D972C-F3C2-4271-8BB8-BB1F640C2DC5}" srcOrd="32" destOrd="0" presId="urn:microsoft.com/office/officeart/2005/8/layout/list1"/>
    <dgm:cxn modelId="{E005E335-8B4F-41D4-88CE-0422A823D762}" type="presParOf" srcId="{F32D972C-F3C2-4271-8BB8-BB1F640C2DC5}" destId="{D29A51E0-BA32-459F-A266-858F9B99D2D9}" srcOrd="0" destOrd="0" presId="urn:microsoft.com/office/officeart/2005/8/layout/list1"/>
    <dgm:cxn modelId="{C35A9E14-6ABE-4466-88AE-50F5EFF152E9}" type="presParOf" srcId="{F32D972C-F3C2-4271-8BB8-BB1F640C2DC5}" destId="{DDF343B6-872E-458F-AF43-17E1585BCB75}" srcOrd="1" destOrd="0" presId="urn:microsoft.com/office/officeart/2005/8/layout/list1"/>
    <dgm:cxn modelId="{5149AB7B-FF9D-40AD-8B17-C7A4C6B8E172}" type="presParOf" srcId="{47D67B2F-0FCB-4D43-97B5-5B0FB72A9159}" destId="{F5FC2B9F-1405-4C25-BE67-AF66DB524082}" srcOrd="33" destOrd="0" presId="urn:microsoft.com/office/officeart/2005/8/layout/list1"/>
    <dgm:cxn modelId="{1D402064-3382-4897-9F15-5DE30960E204}" type="presParOf" srcId="{47D67B2F-0FCB-4D43-97B5-5B0FB72A9159}" destId="{1814FBCC-4F19-4E66-B2B4-45078B6E862F}" srcOrd="34" destOrd="0" presId="urn:microsoft.com/office/officeart/2005/8/layout/list1"/>
    <dgm:cxn modelId="{D8DB3F6D-2C5F-4D67-9B4F-8F74A027503E}" type="presParOf" srcId="{47D67B2F-0FCB-4D43-97B5-5B0FB72A9159}" destId="{FDD691B1-7504-40F8-B7A4-B976ECC1F502}" srcOrd="35" destOrd="0" presId="urn:microsoft.com/office/officeart/2005/8/layout/list1"/>
    <dgm:cxn modelId="{F1FD77DA-1571-4014-9316-79BF816C5662}" type="presParOf" srcId="{47D67B2F-0FCB-4D43-97B5-5B0FB72A9159}" destId="{F5F7A19B-3807-4E1C-8474-97F8787CABE2}" srcOrd="36" destOrd="0" presId="urn:microsoft.com/office/officeart/2005/8/layout/list1"/>
    <dgm:cxn modelId="{A6A31C62-4C4E-45B0-9C2B-04515A0E834A}" type="presParOf" srcId="{F5F7A19B-3807-4E1C-8474-97F8787CABE2}" destId="{59D74E92-E047-49AF-A884-DB23D813A80C}" srcOrd="0" destOrd="0" presId="urn:microsoft.com/office/officeart/2005/8/layout/list1"/>
    <dgm:cxn modelId="{A0C70C49-7830-4421-9688-AD614D14163C}" type="presParOf" srcId="{F5F7A19B-3807-4E1C-8474-97F8787CABE2}" destId="{748E0F93-5A91-4C9B-9001-8591200D6152}" srcOrd="1" destOrd="0" presId="urn:microsoft.com/office/officeart/2005/8/layout/list1"/>
    <dgm:cxn modelId="{46B07CD3-C37B-4479-A0F9-7C59B1A4AC19}" type="presParOf" srcId="{47D67B2F-0FCB-4D43-97B5-5B0FB72A9159}" destId="{8AC968D9-DFCA-4912-BE11-F1C4A9FE94E6}" srcOrd="37" destOrd="0" presId="urn:microsoft.com/office/officeart/2005/8/layout/list1"/>
    <dgm:cxn modelId="{508C3B51-9B71-4EB7-9E55-C24DC7C1D17D}" type="presParOf" srcId="{47D67B2F-0FCB-4D43-97B5-5B0FB72A9159}" destId="{057CBBE5-4F12-4957-BC16-4C241A4961BC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249998"/>
          <a:ext cx="9194424" cy="277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459721" y="87638"/>
          <a:ext cx="6436096" cy="3247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269" tIns="0" rIns="2432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30+ Years Experience in Software Domain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782" y="114699"/>
        <a:ext cx="6381974" cy="270598"/>
      </dsp:txXfrm>
    </dsp:sp>
    <dsp:sp modelId="{D4626360-F363-426A-B021-427D7C14D280}">
      <dsp:nvSpPr>
        <dsp:cNvPr id="0" name=""/>
        <dsp:cNvSpPr/>
      </dsp:nvSpPr>
      <dsp:spPr>
        <a:xfrm>
          <a:off x="0" y="748958"/>
          <a:ext cx="9194424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28C14-F484-448C-B369-43EFED46DF7E}">
      <dsp:nvSpPr>
        <dsp:cNvPr id="0" name=""/>
        <dsp:cNvSpPr/>
      </dsp:nvSpPr>
      <dsp:spPr>
        <a:xfrm>
          <a:off x="459721" y="586599"/>
          <a:ext cx="643609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269" tIns="0" rIns="2432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Successfully executed at more than 1500 Hospitality Clients</a:t>
          </a:r>
        </a:p>
      </dsp:txBody>
      <dsp:txXfrm>
        <a:off x="475573" y="602451"/>
        <a:ext cx="6404392" cy="293016"/>
      </dsp:txXfrm>
    </dsp:sp>
    <dsp:sp modelId="{892CCED5-A6EE-4BEB-AC18-12AEFF1F1FE7}">
      <dsp:nvSpPr>
        <dsp:cNvPr id="0" name=""/>
        <dsp:cNvSpPr/>
      </dsp:nvSpPr>
      <dsp:spPr>
        <a:xfrm>
          <a:off x="0" y="1247919"/>
          <a:ext cx="9194424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D033A-BE62-4D02-A117-FA3E91C0408B}">
      <dsp:nvSpPr>
        <dsp:cNvPr id="0" name=""/>
        <dsp:cNvSpPr/>
      </dsp:nvSpPr>
      <dsp:spPr>
        <a:xfrm>
          <a:off x="459721" y="1085559"/>
          <a:ext cx="643609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269" tIns="0" rIns="2432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Supported by Strong Team of 250 Professionals</a:t>
          </a:r>
        </a:p>
      </dsp:txBody>
      <dsp:txXfrm>
        <a:off x="475573" y="1101411"/>
        <a:ext cx="6404392" cy="293016"/>
      </dsp:txXfrm>
    </dsp:sp>
    <dsp:sp modelId="{451E4F70-5E90-4139-86FE-A4FA955469E5}">
      <dsp:nvSpPr>
        <dsp:cNvPr id="0" name=""/>
        <dsp:cNvSpPr/>
      </dsp:nvSpPr>
      <dsp:spPr>
        <a:xfrm>
          <a:off x="0" y="1746879"/>
          <a:ext cx="9194424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4B501-2A71-4847-AF92-B05E63C99A23}">
      <dsp:nvSpPr>
        <dsp:cNvPr id="0" name=""/>
        <dsp:cNvSpPr/>
      </dsp:nvSpPr>
      <dsp:spPr>
        <a:xfrm>
          <a:off x="459721" y="1584519"/>
          <a:ext cx="643609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269" tIns="0" rIns="2432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Configurable Multi Level Security</a:t>
          </a:r>
        </a:p>
      </dsp:txBody>
      <dsp:txXfrm>
        <a:off x="475573" y="1600371"/>
        <a:ext cx="6404392" cy="293016"/>
      </dsp:txXfrm>
    </dsp:sp>
    <dsp:sp modelId="{1E90AAC2-F6D3-498A-807A-6043666D38A4}">
      <dsp:nvSpPr>
        <dsp:cNvPr id="0" name=""/>
        <dsp:cNvSpPr/>
      </dsp:nvSpPr>
      <dsp:spPr>
        <a:xfrm>
          <a:off x="0" y="2245839"/>
          <a:ext cx="9194424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12E85-EE0B-41D4-BA66-6F9ECCB2F736}">
      <dsp:nvSpPr>
        <dsp:cNvPr id="0" name=""/>
        <dsp:cNvSpPr/>
      </dsp:nvSpPr>
      <dsp:spPr>
        <a:xfrm>
          <a:off x="459721" y="2083479"/>
          <a:ext cx="643609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269" tIns="0" rIns="2432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User Friendly Interface to increase Staff Efficiency</a:t>
          </a:r>
        </a:p>
      </dsp:txBody>
      <dsp:txXfrm>
        <a:off x="475573" y="2099331"/>
        <a:ext cx="6404392" cy="293016"/>
      </dsp:txXfrm>
    </dsp:sp>
    <dsp:sp modelId="{7E1CA0F3-B0BE-494E-A490-ED6E8346CFCA}">
      <dsp:nvSpPr>
        <dsp:cNvPr id="0" name=""/>
        <dsp:cNvSpPr/>
      </dsp:nvSpPr>
      <dsp:spPr>
        <a:xfrm>
          <a:off x="0" y="2744799"/>
          <a:ext cx="9194424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F9508-E507-4BF0-8534-F4CFFDEF66C5}">
      <dsp:nvSpPr>
        <dsp:cNvPr id="0" name=""/>
        <dsp:cNvSpPr/>
      </dsp:nvSpPr>
      <dsp:spPr>
        <a:xfrm>
          <a:off x="459721" y="2582439"/>
          <a:ext cx="643609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269" tIns="0" rIns="2432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Real-time Business Monitoring</a:t>
          </a:r>
        </a:p>
      </dsp:txBody>
      <dsp:txXfrm>
        <a:off x="475573" y="2598291"/>
        <a:ext cx="6404392" cy="293016"/>
      </dsp:txXfrm>
    </dsp:sp>
    <dsp:sp modelId="{C9E1B276-E1A0-4CDA-8A8F-9188331E0B6D}">
      <dsp:nvSpPr>
        <dsp:cNvPr id="0" name=""/>
        <dsp:cNvSpPr/>
      </dsp:nvSpPr>
      <dsp:spPr>
        <a:xfrm>
          <a:off x="0" y="3243759"/>
          <a:ext cx="9194424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259D5-DC28-496D-BC72-EC7D92D3C581}">
      <dsp:nvSpPr>
        <dsp:cNvPr id="0" name=""/>
        <dsp:cNvSpPr/>
      </dsp:nvSpPr>
      <dsp:spPr>
        <a:xfrm>
          <a:off x="459721" y="3081399"/>
          <a:ext cx="643609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269" tIns="0" rIns="2432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Better Quality of Care, Service to Patients</a:t>
          </a:r>
        </a:p>
      </dsp:txBody>
      <dsp:txXfrm>
        <a:off x="475573" y="3097251"/>
        <a:ext cx="6404392" cy="293016"/>
      </dsp:txXfrm>
    </dsp:sp>
    <dsp:sp modelId="{8808C5DA-CF9C-4C5C-B89C-C798A98EC80F}">
      <dsp:nvSpPr>
        <dsp:cNvPr id="0" name=""/>
        <dsp:cNvSpPr/>
      </dsp:nvSpPr>
      <dsp:spPr>
        <a:xfrm>
          <a:off x="0" y="3742719"/>
          <a:ext cx="9194424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A9337-D934-4DE8-98A8-154AFC96E2E4}">
      <dsp:nvSpPr>
        <dsp:cNvPr id="0" name=""/>
        <dsp:cNvSpPr/>
      </dsp:nvSpPr>
      <dsp:spPr>
        <a:xfrm>
          <a:off x="459721" y="3580359"/>
          <a:ext cx="643609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269" tIns="0" rIns="2432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Reduce Operating Costs</a:t>
          </a:r>
        </a:p>
      </dsp:txBody>
      <dsp:txXfrm>
        <a:off x="475573" y="3596211"/>
        <a:ext cx="6404392" cy="293016"/>
      </dsp:txXfrm>
    </dsp:sp>
    <dsp:sp modelId="{1814FBCC-4F19-4E66-B2B4-45078B6E862F}">
      <dsp:nvSpPr>
        <dsp:cNvPr id="0" name=""/>
        <dsp:cNvSpPr/>
      </dsp:nvSpPr>
      <dsp:spPr>
        <a:xfrm>
          <a:off x="0" y="4241679"/>
          <a:ext cx="9194424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343B6-872E-458F-AF43-17E1585BCB75}">
      <dsp:nvSpPr>
        <dsp:cNvPr id="0" name=""/>
        <dsp:cNvSpPr/>
      </dsp:nvSpPr>
      <dsp:spPr>
        <a:xfrm>
          <a:off x="459721" y="4079319"/>
          <a:ext cx="643609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269" tIns="0" rIns="2432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Control Pilferages &amp; Leakages</a:t>
          </a:r>
        </a:p>
      </dsp:txBody>
      <dsp:txXfrm>
        <a:off x="475573" y="4095171"/>
        <a:ext cx="6404392" cy="293016"/>
      </dsp:txXfrm>
    </dsp:sp>
    <dsp:sp modelId="{057CBBE5-4F12-4957-BC16-4C241A4961BC}">
      <dsp:nvSpPr>
        <dsp:cNvPr id="0" name=""/>
        <dsp:cNvSpPr/>
      </dsp:nvSpPr>
      <dsp:spPr>
        <a:xfrm>
          <a:off x="0" y="4740639"/>
          <a:ext cx="9194424" cy="277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E0F93-5A91-4C9B-9001-8591200D6152}">
      <dsp:nvSpPr>
        <dsp:cNvPr id="0" name=""/>
        <dsp:cNvSpPr/>
      </dsp:nvSpPr>
      <dsp:spPr>
        <a:xfrm>
          <a:off x="459721" y="4578279"/>
          <a:ext cx="6436096" cy="3247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269" tIns="0" rIns="2432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Comprehensive reporting and analytics System</a:t>
          </a:r>
        </a:p>
      </dsp:txBody>
      <dsp:txXfrm>
        <a:off x="475573" y="4594131"/>
        <a:ext cx="6404392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85BF-FDA1-4C24-9E1F-0E2A99E446BB}" type="datetimeFigureOut">
              <a:rPr lang="en-US" smtClean="0"/>
              <a:t>07/May/2021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F7765-EE35-49E9-A3A0-D792DC43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9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D9F-6D7D-429B-9DD1-E30C196A740B}" type="datetime1">
              <a:rPr lang="en-US" smtClean="0"/>
              <a:t>07/May/2021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9D5D-30A5-4142-ACC9-91BA1FF50CB3}" type="datetime1">
              <a:rPr lang="en-US" smtClean="0"/>
              <a:t>07/May/2021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76B7-AC09-4FE1-AD7C-78753D445D50}" type="datetime1">
              <a:rPr lang="en-US" smtClean="0"/>
              <a:t>07/May/2021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AF85-93BF-4AE5-BCC3-F9DBF9EBFB60}" type="datetime1">
              <a:rPr lang="en-US" smtClean="0"/>
              <a:t>07/May/2021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DAD-7588-4F78-B19A-70F4A5A01F80}" type="datetime1">
              <a:rPr lang="en-US" smtClean="0"/>
              <a:t>07/May/2021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7CB6-DD6D-4179-A909-8D5CFBEBC8F7}" type="datetime1">
              <a:rPr lang="en-US" smtClean="0"/>
              <a:t>07/May/2021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3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3660-9366-40E1-AD3E-9C6BAAE60347}" type="datetime1">
              <a:rPr lang="en-US" smtClean="0"/>
              <a:t>07/May/2021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4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6D-1E71-459F-B617-AD32197574E2}" type="datetime1">
              <a:rPr lang="en-US" smtClean="0"/>
              <a:t>07/May/2021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77-F04C-4670-AAE6-E8AC331A77AB}" type="datetime1">
              <a:rPr lang="en-US" smtClean="0"/>
              <a:t>07/May/2021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25E7-FEB7-429C-9310-000BEAFBBD66}" type="datetime1">
              <a:rPr lang="en-US" smtClean="0"/>
              <a:t>07/May/2021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264-FB2E-4119-9DAC-C210B37A2439}" type="datetime1">
              <a:rPr lang="en-US" smtClean="0"/>
              <a:t>07/May/2021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8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BEDF-6120-4F6E-9C07-51670AF809F2}" type="datetime1">
              <a:rPr lang="en-US" smtClean="0"/>
              <a:t>07/May/2021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3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2.jpeg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g"/><Relationship Id="rId7" Type="http://schemas.openxmlformats.org/officeDocument/2006/relationships/image" Target="../media/image4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74" y="5224916"/>
            <a:ext cx="2252350" cy="12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2885642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6076" y="545157"/>
            <a:ext cx="323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Financial Accounting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8068" y="3699803"/>
            <a:ext cx="3033932" cy="3214788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9166" y="1664048"/>
            <a:ext cx="4697487" cy="5052675"/>
          </a:xfrm>
          <a:prstGeom prst="rect">
            <a:avLst/>
          </a:prstGeom>
          <a:solidFill>
            <a:srgbClr val="0B758D"/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45323" y="1823076"/>
            <a:ext cx="4721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Integration with Other Modules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Voucher Generation (Cash/Bank/Journal)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Cash / Bank Books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Ledgers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Bank Reconciliation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Credit Note/ Debit Notes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Trial / Sub Trial Balance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Profit &amp; Loss Statement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Balance Sheet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Ageing Analysis of Debtors/Creditors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Cash Flow / Fund Flow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Bill wise Outstanding Reports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Night Audit Reports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251" y="2653983"/>
            <a:ext cx="3394028" cy="347395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7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4485941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2820" y="547400"/>
            <a:ext cx="5195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Sweet Shop/ Bakery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9158068" y="3699803"/>
            <a:ext cx="3033932" cy="3214788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762" y="3936380"/>
            <a:ext cx="5843238" cy="2921619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703917" y="1282216"/>
            <a:ext cx="4955075" cy="527991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2820" y="1276573"/>
            <a:ext cx="4796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Indent to Production Unit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Raw Material Requirement  &amp; Procurement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Production Process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Festive Order Booking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Party wise Item Wise Rates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Sale Order, Dispatch &amp; Returns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Challan &amp; Tax Invoice Generation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Stock Transfer Between Stores &amp; Outlets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Bar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Code Billing Provision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User Defined Combo &amp; Schemes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Define Mix Items Packing on Spot Billing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Bardana Stock Tracking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Sales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Forecasting &amp;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Analysis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GST Accounting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2" y="459245"/>
            <a:ext cx="2643394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6076" y="545157"/>
            <a:ext cx="25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Club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9158068" y="3699803"/>
            <a:ext cx="3033932" cy="3214788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7384" y="1897716"/>
            <a:ext cx="5109690" cy="43426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9587" y="2051864"/>
            <a:ext cx="578938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Member Admission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Member Detail (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Personal &amp;  Family Details)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Monthly Subscription &amp; Billing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Member Smart Card Interface at POS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Member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Outstanding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Facilities Availed by a Member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Swimming Pool/ Cards/ Pool/ Other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Sports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Track Member Coming from Reciprocal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Clubs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Birthday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and Marriage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Reminders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Member Portal Integration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Member Mobile App Integration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3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3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719" y="3371268"/>
            <a:ext cx="3449309" cy="3361614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559" y="3739566"/>
            <a:ext cx="1423814" cy="263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0" y="457000"/>
            <a:ext cx="1571755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2103" y="545155"/>
            <a:ext cx="157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Interfaces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8068" y="3699803"/>
            <a:ext cx="3033932" cy="3214788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3031" y="1547798"/>
            <a:ext cx="5194673" cy="5310201"/>
          </a:xfrm>
          <a:prstGeom prst="rect">
            <a:avLst/>
          </a:prstGeom>
          <a:solidFill>
            <a:srgbClr val="0B758D"/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90473" y="1508852"/>
            <a:ext cx="5141513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Aatithya Provides seamless Integration with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Automatic Door Locks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Web Cam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Biometric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Devices</a:t>
            </a:r>
            <a:endParaRPr lang="en-US" sz="1600" b="1" i="1" dirty="0" smtClean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Touch Screen Monitors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Tab /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PDA / Touch Enabled POS 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Epabx</a:t>
            </a:r>
            <a:endParaRPr lang="en-US" sz="1600" b="1" i="1" dirty="0" smtClean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Weighing Scales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Bar Code Readers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Programmable Key Boards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Bluetooth Printers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Smart Card Reader/Writer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Credit Card Readers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Tally Accounts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83" y="3549813"/>
            <a:ext cx="3940020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1450" y="181203"/>
            <a:ext cx="1739371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9759" y="290405"/>
            <a:ext cx="187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Mobile Apps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8068" y="3699803"/>
            <a:ext cx="3033932" cy="3214788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688" y="1294714"/>
            <a:ext cx="2837137" cy="4545493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6" name="Group 15"/>
          <p:cNvGrpSpPr/>
          <p:nvPr/>
        </p:nvGrpSpPr>
        <p:grpSpPr>
          <a:xfrm>
            <a:off x="5180509" y="1294714"/>
            <a:ext cx="2764220" cy="4611273"/>
            <a:chOff x="6095999" y="482667"/>
            <a:chExt cx="3473003" cy="60271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5999" y="482667"/>
              <a:ext cx="3473003" cy="60271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33631" y="803530"/>
              <a:ext cx="1076190" cy="27619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062" y="1294714"/>
            <a:ext cx="3079115" cy="4612263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21091" y="6004236"/>
            <a:ext cx="332861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QR based </a:t>
            </a:r>
            <a:r>
              <a:rPr lang="en-US" sz="2000" b="1" dirty="0" err="1" smtClean="0"/>
              <a:t>Pos</a:t>
            </a:r>
            <a:r>
              <a:rPr lang="en-US" sz="2000" b="1" dirty="0" smtClean="0"/>
              <a:t> Food Ordering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23432" y="6015635"/>
            <a:ext cx="2510717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Online Food Ordering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42336" y="6004236"/>
            <a:ext cx="296583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Contactless Web Check-in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991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62821" y="459245"/>
            <a:ext cx="2698028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5885" y="540812"/>
            <a:ext cx="281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Aatithya Advantage</a:t>
            </a:r>
            <a:endParaRPr lang="en-US" sz="2000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54590158"/>
              </p:ext>
            </p:extLst>
          </p:nvPr>
        </p:nvGraphicFramePr>
        <p:xfrm>
          <a:off x="2500271" y="1246876"/>
          <a:ext cx="9194424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130" y="1288416"/>
            <a:ext cx="2604801" cy="1711457"/>
          </a:xfrm>
          <a:prstGeom prst="rect">
            <a:avLst/>
          </a:prstGeom>
        </p:spPr>
      </p:pic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43361"/>
          <a:stretch/>
        </p:blipFill>
        <p:spPr>
          <a:xfrm rot="10800000">
            <a:off x="9448800" y="2983831"/>
            <a:ext cx="2743200" cy="39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48"/>
            <a:ext cx="12192000" cy="6914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7" y="1944874"/>
            <a:ext cx="2841206" cy="2968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6089" y="1519707"/>
            <a:ext cx="2687438" cy="528034"/>
          </a:xfrm>
          <a:prstGeom prst="rect">
            <a:avLst/>
          </a:prstGeom>
          <a:solidFill>
            <a:srgbClr val="71518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96618" y="1485044"/>
            <a:ext cx="2897720" cy="528034"/>
          </a:xfrm>
          <a:prstGeom prst="rect">
            <a:avLst/>
          </a:prstGeom>
          <a:solidFill>
            <a:srgbClr val="71518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7875270" y="1603972"/>
            <a:ext cx="288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Founded in 1990 in India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8645" y="2623536"/>
            <a:ext cx="182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Company</a:t>
            </a:r>
            <a:endParaRPr lang="en-US" sz="2400" b="1" dirty="0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4963" y="3465297"/>
            <a:ext cx="1697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Over 5000 Clients</a:t>
            </a:r>
            <a:endParaRPr lang="en-US" sz="1400" b="1" dirty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4820" y="3721055"/>
            <a:ext cx="1829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Spread in 140 Cities </a:t>
            </a:r>
            <a:endParaRPr lang="en-US" sz="1400" b="1" dirty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49983" y="3398211"/>
            <a:ext cx="6139388" cy="307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807697" y="3351939"/>
            <a:ext cx="167736" cy="167736"/>
          </a:xfrm>
          <a:prstGeom prst="ellipse">
            <a:avLst/>
          </a:prstGeom>
          <a:solidFill>
            <a:srgbClr val="D12266"/>
          </a:solidFill>
          <a:ln>
            <a:solidFill>
              <a:srgbClr val="D12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Oval 20"/>
          <p:cNvSpPr/>
          <p:nvPr/>
        </p:nvSpPr>
        <p:spPr>
          <a:xfrm>
            <a:off x="7359448" y="3299077"/>
            <a:ext cx="259845" cy="259845"/>
          </a:xfrm>
          <a:prstGeom prst="ellipse">
            <a:avLst/>
          </a:prstGeom>
          <a:solidFill>
            <a:srgbClr val="D12266"/>
          </a:solidFill>
          <a:ln>
            <a:solidFill>
              <a:srgbClr val="D12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Oval 21"/>
          <p:cNvSpPr/>
          <p:nvPr/>
        </p:nvSpPr>
        <p:spPr>
          <a:xfrm>
            <a:off x="3486404" y="3329737"/>
            <a:ext cx="167736" cy="167736"/>
          </a:xfrm>
          <a:prstGeom prst="ellipse">
            <a:avLst/>
          </a:prstGeom>
          <a:solidFill>
            <a:srgbClr val="D12266"/>
          </a:solidFill>
          <a:ln>
            <a:solidFill>
              <a:srgbClr val="D12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Oval 22"/>
          <p:cNvSpPr/>
          <p:nvPr/>
        </p:nvSpPr>
        <p:spPr>
          <a:xfrm>
            <a:off x="1309108" y="3313845"/>
            <a:ext cx="167736" cy="167736"/>
          </a:xfrm>
          <a:prstGeom prst="ellipse">
            <a:avLst/>
          </a:prstGeom>
          <a:solidFill>
            <a:srgbClr val="D12266"/>
          </a:solidFill>
          <a:ln>
            <a:solidFill>
              <a:srgbClr val="D12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7" y="211335"/>
            <a:ext cx="1957428" cy="3314134"/>
          </a:xfrm>
          <a:prstGeom prst="rect">
            <a:avLst/>
          </a:prstGeom>
          <a:effectLst>
            <a:outerShdw blurRad="50800" dist="38100" dir="8100000" algn="t" rotWithShape="0">
              <a:srgbClr val="B21C53"/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58" y="201702"/>
            <a:ext cx="1523444" cy="3177531"/>
          </a:xfrm>
          <a:prstGeom prst="rect">
            <a:avLst/>
          </a:prstGeom>
          <a:effectLst>
            <a:outerShdw blurRad="50800" dist="38100" dir="8100000" algn="tr" rotWithShape="0">
              <a:srgbClr val="5D2969"/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43" y="144428"/>
            <a:ext cx="1495179" cy="3235801"/>
          </a:xfrm>
          <a:prstGeom prst="rect">
            <a:avLst/>
          </a:prstGeom>
          <a:effectLst>
            <a:outerShdw blurRad="50800" dist="38100" dir="8100000" algn="tr" rotWithShape="0">
              <a:srgbClr val="008E46"/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5" y="3473556"/>
            <a:ext cx="1574393" cy="3161447"/>
          </a:xfrm>
          <a:prstGeom prst="rect">
            <a:avLst/>
          </a:prstGeom>
          <a:effectLst>
            <a:outerShdw blurRad="50800" dist="38100" dir="8100000" algn="tr" rotWithShape="0">
              <a:srgbClr val="F16F1A"/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34" y="3659832"/>
            <a:ext cx="1809751" cy="3174159"/>
          </a:xfrm>
          <a:prstGeom prst="rect">
            <a:avLst/>
          </a:prstGeom>
          <a:effectLst>
            <a:outerShdw blurRad="50800" dist="38100" dir="8100000" algn="tr" rotWithShape="0">
              <a:srgbClr val="B11C53"/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14" y="3592890"/>
            <a:ext cx="1757515" cy="3136536"/>
          </a:xfrm>
          <a:prstGeom prst="rect">
            <a:avLst/>
          </a:prstGeom>
          <a:effectLst>
            <a:outerShdw blurRad="50800" dist="38100" dir="8100000" algn="tr" rotWithShape="0">
              <a:srgbClr val="5B2966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06981" y="1359619"/>
            <a:ext cx="1293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Focus on organic growth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6980" y="1826585"/>
            <a:ext cx="1520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Specializes in providing flexible business-oriented solutions.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76267" y="1436613"/>
            <a:ext cx="12137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Clientele in </a:t>
            </a:r>
            <a:endParaRPr lang="en-US" sz="1600" dirty="0" smtClean="0">
              <a:solidFill>
                <a:schemeClr val="bg1"/>
              </a:solidFill>
              <a:ea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15 </a:t>
            </a:r>
            <a:r>
              <a:rPr lang="en-US" sz="1400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countries and 22 states of India</a:t>
            </a:r>
            <a:endParaRPr lang="en-US" sz="3200" dirty="0">
              <a:solidFill>
                <a:schemeClr val="bg1"/>
              </a:solidFill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24273" y="1337347"/>
            <a:ext cx="13450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Over 15% Growth in 2018-19</a:t>
            </a:r>
            <a:endParaRPr lang="en-US" sz="3200" b="1" dirty="0">
              <a:solidFill>
                <a:schemeClr val="bg1"/>
              </a:solidFill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24272" y="2014168"/>
            <a:ext cx="1330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Significant cash reserves &amp; zero debt</a:t>
            </a:r>
            <a:endParaRPr lang="en-US" sz="3200" dirty="0">
              <a:solidFill>
                <a:schemeClr val="bg1"/>
              </a:solidFill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1932" y="4626686"/>
            <a:ext cx="15746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Functional expertise </a:t>
            </a:r>
            <a:r>
              <a:rPr lang="en-US" sz="1400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in  Healthcare, Hospitality,  Education, Construction</a:t>
            </a:r>
            <a:endParaRPr lang="en-US" sz="3200" dirty="0">
              <a:solidFill>
                <a:schemeClr val="bg1"/>
              </a:solidFill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77196" y="4755022"/>
            <a:ext cx="1350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Expertise on </a:t>
            </a:r>
            <a:endParaRPr lang="en-US" sz="1600" dirty="0" smtClean="0">
              <a:solidFill>
                <a:schemeClr val="bg1"/>
              </a:solidFill>
              <a:ea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NET, Open source, Mobile, Desktop &amp; Web Application.</a:t>
            </a:r>
            <a:endParaRPr lang="en-US" sz="3200" dirty="0">
              <a:solidFill>
                <a:schemeClr val="bg1"/>
              </a:solidFill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49634" y="4708995"/>
            <a:ext cx="14267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Customer centric </a:t>
            </a:r>
            <a:r>
              <a:rPr lang="en-US" sz="1400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onsite offshore </a:t>
            </a:r>
            <a:r>
              <a:rPr lang="en-US" sz="1400" dirty="0" smtClean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model with </a:t>
            </a:r>
            <a:r>
              <a:rPr lang="en-US" sz="1400" dirty="0">
                <a:solidFill>
                  <a:schemeClr val="bg1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focus on quality &amp; Security Process</a:t>
            </a:r>
            <a:endParaRPr lang="en-US" sz="3200" dirty="0">
              <a:solidFill>
                <a:schemeClr val="bg1"/>
              </a:solidFill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1951" y="518247"/>
            <a:ext cx="47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73737"/>
                </a:solidFill>
                <a:latin typeface="Antonio" panose="02000503000000000000" pitchFamily="2" charset="0"/>
              </a:rPr>
              <a:t>01</a:t>
            </a:r>
            <a:endParaRPr lang="en-US" sz="2400" dirty="0">
              <a:solidFill>
                <a:srgbClr val="373737"/>
              </a:solidFill>
              <a:latin typeface="Antonio" panose="02000503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63335" y="518247"/>
            <a:ext cx="47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73737"/>
                </a:solidFill>
                <a:latin typeface="Antonio" panose="02000503000000000000" pitchFamily="2" charset="0"/>
              </a:rPr>
              <a:t>02</a:t>
            </a:r>
            <a:endParaRPr lang="en-US" sz="2400" dirty="0">
              <a:solidFill>
                <a:srgbClr val="373737"/>
              </a:solidFill>
              <a:latin typeface="Antonio" panose="020005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0960" y="494185"/>
            <a:ext cx="47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73737"/>
                </a:solidFill>
                <a:latin typeface="Antonio" panose="02000503000000000000" pitchFamily="2" charset="0"/>
              </a:rPr>
              <a:t>03</a:t>
            </a:r>
            <a:endParaRPr lang="en-US" sz="2400" dirty="0">
              <a:solidFill>
                <a:srgbClr val="373737"/>
              </a:solidFill>
              <a:latin typeface="Antonio" panose="02000503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53742" y="3823378"/>
            <a:ext cx="47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73737"/>
                </a:solidFill>
                <a:latin typeface="Antonio" panose="02000503000000000000" pitchFamily="2" charset="0"/>
              </a:rPr>
              <a:t>04</a:t>
            </a:r>
            <a:endParaRPr lang="en-US" sz="2400" dirty="0">
              <a:solidFill>
                <a:srgbClr val="373737"/>
              </a:solidFill>
              <a:latin typeface="Antonio" panose="020005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21989" y="3875887"/>
            <a:ext cx="47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73737"/>
                </a:solidFill>
                <a:latin typeface="Antonio" panose="02000503000000000000" pitchFamily="2" charset="0"/>
              </a:rPr>
              <a:t>05</a:t>
            </a:r>
            <a:endParaRPr lang="en-US" sz="2400" dirty="0">
              <a:solidFill>
                <a:srgbClr val="373737"/>
              </a:solidFill>
              <a:latin typeface="Antonio" panose="020005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99446" y="3906874"/>
            <a:ext cx="47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73737"/>
                </a:solidFill>
                <a:latin typeface="Antonio" panose="02000503000000000000" pitchFamily="2" charset="0"/>
              </a:rPr>
              <a:t>06</a:t>
            </a:r>
            <a:endParaRPr lang="en-US" sz="2400" dirty="0">
              <a:solidFill>
                <a:srgbClr val="373737"/>
              </a:solidFill>
              <a:latin typeface="Antonio" panose="02000503000000000000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76"/>
            <a:ext cx="12192000" cy="6886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1307" y="482667"/>
            <a:ext cx="4008229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646" y="564233"/>
            <a:ext cx="408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Certifications &amp;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Empanelment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3" y="1911886"/>
            <a:ext cx="4243863" cy="3938666"/>
          </a:xfrm>
          <a:prstGeom prst="rect">
            <a:avLst/>
          </a:prstGeom>
          <a:effectLst>
            <a:outerShdw blurRad="101600" dist="63500" dir="8100000" algn="tr" rotWithShape="0">
              <a:srgbClr val="FD5632">
                <a:alpha val="50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12" y="2082115"/>
            <a:ext cx="844407" cy="8444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79" y="1725857"/>
            <a:ext cx="4397871" cy="4281761"/>
          </a:xfrm>
          <a:prstGeom prst="rect">
            <a:avLst/>
          </a:prstGeom>
          <a:effectLst>
            <a:outerShdw blurRad="101600" dist="63500" dir="8100000" algn="tr" rotWithShape="0">
              <a:srgbClr val="01B59A">
                <a:alpha val="50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08" y="2053557"/>
            <a:ext cx="844407" cy="8444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61" y="1890402"/>
            <a:ext cx="4132484" cy="3960149"/>
          </a:xfrm>
          <a:prstGeom prst="rect">
            <a:avLst/>
          </a:prstGeom>
          <a:effectLst>
            <a:outerShdw blurRad="101600" dist="63500" dir="8100000" algn="tr" rotWithShape="0">
              <a:srgbClr val="0AA7BE">
                <a:alpha val="50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26" y="2082115"/>
            <a:ext cx="844407" cy="8444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014" y="2719700"/>
            <a:ext cx="165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Certifications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0682" y="2729543"/>
            <a:ext cx="190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Empanelment's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02300" y="2729543"/>
            <a:ext cx="234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Technical Trading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Empanelment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74414" y="3131090"/>
            <a:ext cx="2212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CMMi Level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62804" y="3530735"/>
            <a:ext cx="272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ISO 9001 for Quality Assurance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95893" y="4185582"/>
            <a:ext cx="284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ISO 27001 for Security Assurance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94859" y="3144879"/>
            <a:ext cx="2669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NSIC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Empaneled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Company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00041" y="3492222"/>
            <a:ext cx="266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STPI (Software Technology Parks of India)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13367" y="3981695"/>
            <a:ext cx="254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Department of Telecommunication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9426" y="4539680"/>
            <a:ext cx="253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Ministry of Social Justice &amp; Empowerment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88285" y="3383431"/>
            <a:ext cx="2552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NSE (National Stock Exchange) Empaneled Vendor For Share Trading/Finance Related Software Provider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02300" y="4546799"/>
            <a:ext cx="2212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NCDEX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198" y="3820208"/>
            <a:ext cx="3404260" cy="2101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9650" y="3013501"/>
            <a:ext cx="321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26252F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Thank You</a:t>
            </a:r>
            <a:endParaRPr lang="en-US" sz="4800" b="1" dirty="0">
              <a:solidFill>
                <a:srgbClr val="26252F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070" y="2414255"/>
            <a:ext cx="343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26252F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www.dataman.in</a:t>
            </a:r>
          </a:p>
          <a:p>
            <a:pPr algn="ctr"/>
            <a:r>
              <a:rPr lang="en-US" sz="900" b="1" dirty="0" smtClean="0">
                <a:solidFill>
                  <a:srgbClr val="26252F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Office : Kanpur | Delhi | Mumbai | Chandigarh</a:t>
            </a:r>
            <a:endParaRPr lang="en-US" sz="3200" b="1" dirty="0">
              <a:solidFill>
                <a:srgbClr val="26252F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99" y="1195299"/>
            <a:ext cx="2503380" cy="12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19" y="0"/>
            <a:ext cx="12192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651" y="2649824"/>
            <a:ext cx="55957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Aatithya, </a:t>
            </a:r>
            <a:r>
              <a:rPr lang="en-US" altLang="en-US" sz="2400" dirty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 highly flexible hotel management software that can help hotels from mid-sized to large size properties to automate the entire gamut of operations with maximum ease</a:t>
            </a:r>
            <a:r>
              <a:rPr lang="en-US" altLang="en-US" sz="2400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altLang="en-US" sz="2400" dirty="0" smtClean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dirty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comprehensive solution in Property Management Systems (PMS) for hotels, hotel chains, resorts, motels, Restaurants, cafés, inns, etc.</a:t>
            </a:r>
            <a:endParaRPr lang="en-US" sz="2400" dirty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2821" y="459245"/>
            <a:ext cx="5436337" cy="522062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62820" y="486902"/>
            <a:ext cx="5552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tithya -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Software Solution for Hospitality Industry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71025" y="2107580"/>
            <a:ext cx="5223277" cy="3740568"/>
            <a:chOff x="6298613" y="1724081"/>
            <a:chExt cx="5795690" cy="41240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9541" y="3320612"/>
              <a:ext cx="3615373" cy="2527536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5120" y="2553531"/>
              <a:ext cx="1028498" cy="975256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2239" y="2418119"/>
              <a:ext cx="1498851" cy="1246080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0086" y="1724081"/>
              <a:ext cx="1153507" cy="1473359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8613" y="4019376"/>
              <a:ext cx="1401567" cy="989925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9369" y="3681433"/>
              <a:ext cx="1184934" cy="1327868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78" y="-1"/>
            <a:ext cx="12192000" cy="6914591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1862822" y="459246"/>
            <a:ext cx="1636214" cy="536118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7673" y="542639"/>
            <a:ext cx="152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Modules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58068" y="3699803"/>
            <a:ext cx="3033932" cy="3214788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630" y="2199914"/>
            <a:ext cx="2190994" cy="4318328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59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685552" y="5084368"/>
            <a:ext cx="1380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ntonio" panose="02000503000000000000" pitchFamily="2" charset="0"/>
                <a:ea typeface="Fira Sans" panose="020B0503050000020004" pitchFamily="34" charset="0"/>
              </a:rPr>
              <a:t>Aatithya</a:t>
            </a:r>
            <a:endParaRPr lang="en-US" sz="2800" b="1" dirty="0">
              <a:solidFill>
                <a:schemeClr val="bg1"/>
              </a:solidFill>
              <a:latin typeface="Antonio" panose="02000503000000000000" pitchFamily="2" charset="0"/>
              <a:ea typeface="Fira Sans" panose="020B05030500000200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991642" y="5558257"/>
            <a:ext cx="159657" cy="159657"/>
          </a:xfrm>
          <a:prstGeom prst="ellipse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44939" y="5558257"/>
            <a:ext cx="159657" cy="159657"/>
          </a:xfrm>
          <a:prstGeom prst="ellipse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991642" y="4632863"/>
            <a:ext cx="159657" cy="159657"/>
          </a:xfrm>
          <a:prstGeom prst="ellipse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44939" y="4632863"/>
            <a:ext cx="159657" cy="159657"/>
          </a:xfrm>
          <a:prstGeom prst="ellipse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02939" y="3712614"/>
            <a:ext cx="159657" cy="159657"/>
          </a:xfrm>
          <a:prstGeom prst="ellipse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56236" y="3712614"/>
            <a:ext cx="159657" cy="159657"/>
          </a:xfrm>
          <a:prstGeom prst="ellipse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02939" y="2786171"/>
            <a:ext cx="159657" cy="159657"/>
          </a:xfrm>
          <a:prstGeom prst="ellipse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56236" y="2786171"/>
            <a:ext cx="159657" cy="159657"/>
          </a:xfrm>
          <a:prstGeom prst="ellipse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08735" y="2054181"/>
            <a:ext cx="159657" cy="159657"/>
          </a:xfrm>
          <a:prstGeom prst="ellipse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057429" y="2054181"/>
            <a:ext cx="159657" cy="159657"/>
          </a:xfrm>
          <a:prstGeom prst="ellipse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287296" y="1528286"/>
            <a:ext cx="159657" cy="159657"/>
          </a:xfrm>
          <a:prstGeom prst="ellipse">
            <a:avLst/>
          </a:prstGeom>
          <a:solidFill>
            <a:srgbClr val="E1324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7915727" y="2642138"/>
            <a:ext cx="1941264" cy="47593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10" y="2651134"/>
            <a:ext cx="332453" cy="332453"/>
          </a:xfrm>
          <a:prstGeom prst="rect">
            <a:avLst/>
          </a:prstGeom>
          <a:effectLst/>
        </p:spPr>
      </p:pic>
      <p:sp>
        <p:nvSpPr>
          <p:cNvPr id="51" name="Flowchart: Alternate Process 50"/>
          <p:cNvSpPr/>
          <p:nvPr/>
        </p:nvSpPr>
        <p:spPr>
          <a:xfrm>
            <a:off x="8465347" y="2636425"/>
            <a:ext cx="1726729" cy="477417"/>
          </a:xfrm>
          <a:prstGeom prst="flowChartAlternateProcess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7912229" y="3555826"/>
            <a:ext cx="1941264" cy="47593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12" y="3564822"/>
            <a:ext cx="332453" cy="332453"/>
          </a:xfrm>
          <a:prstGeom prst="rect">
            <a:avLst/>
          </a:prstGeom>
          <a:effectLst/>
        </p:spPr>
      </p:pic>
      <p:sp>
        <p:nvSpPr>
          <p:cNvPr id="54" name="Flowchart: Alternate Process 53"/>
          <p:cNvSpPr/>
          <p:nvPr/>
        </p:nvSpPr>
        <p:spPr>
          <a:xfrm>
            <a:off x="8461847" y="3542378"/>
            <a:ext cx="2369285" cy="493193"/>
          </a:xfrm>
          <a:prstGeom prst="flowChartAlternateProcess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25475" y="2749819"/>
            <a:ext cx="1833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Point Of Sales</a:t>
            </a:r>
          </a:p>
        </p:txBody>
      </p:sp>
      <p:sp>
        <p:nvSpPr>
          <p:cNvPr id="56" name="Flowchart: Alternate Process 55"/>
          <p:cNvSpPr/>
          <p:nvPr/>
        </p:nvSpPr>
        <p:spPr>
          <a:xfrm>
            <a:off x="7907226" y="4473743"/>
            <a:ext cx="1941264" cy="47593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09" y="4482739"/>
            <a:ext cx="332453" cy="332453"/>
          </a:xfrm>
          <a:prstGeom prst="rect">
            <a:avLst/>
          </a:prstGeom>
          <a:effectLst/>
        </p:spPr>
      </p:pic>
      <p:sp>
        <p:nvSpPr>
          <p:cNvPr id="58" name="Flowchart: Alternate Process 57"/>
          <p:cNvSpPr/>
          <p:nvPr/>
        </p:nvSpPr>
        <p:spPr>
          <a:xfrm>
            <a:off x="8456845" y="4469931"/>
            <a:ext cx="2374287" cy="483557"/>
          </a:xfrm>
          <a:prstGeom prst="flowChartAlternateProcess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84979" y="4562979"/>
            <a:ext cx="249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Banquet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60" name="Flowchart: Alternate Process 59"/>
          <p:cNvSpPr/>
          <p:nvPr/>
        </p:nvSpPr>
        <p:spPr>
          <a:xfrm>
            <a:off x="7907226" y="5411764"/>
            <a:ext cx="1941264" cy="47593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09" y="5420760"/>
            <a:ext cx="332453" cy="332453"/>
          </a:xfrm>
          <a:prstGeom prst="rect">
            <a:avLst/>
          </a:prstGeom>
          <a:effectLst/>
        </p:spPr>
      </p:pic>
      <p:sp>
        <p:nvSpPr>
          <p:cNvPr id="62" name="Flowchart: Alternate Process 61"/>
          <p:cNvSpPr/>
          <p:nvPr/>
        </p:nvSpPr>
        <p:spPr>
          <a:xfrm>
            <a:off x="8456845" y="5411764"/>
            <a:ext cx="1855247" cy="479745"/>
          </a:xfrm>
          <a:prstGeom prst="flowChartAlternateProcess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68939" y="5528709"/>
            <a:ext cx="1743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House Keeping</a:t>
            </a:r>
          </a:p>
        </p:txBody>
      </p:sp>
      <p:sp>
        <p:nvSpPr>
          <p:cNvPr id="64" name="Flowchart: Alternate Process 63"/>
          <p:cNvSpPr/>
          <p:nvPr/>
        </p:nvSpPr>
        <p:spPr>
          <a:xfrm>
            <a:off x="7327731" y="1794941"/>
            <a:ext cx="1941264" cy="47593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14" y="1831460"/>
            <a:ext cx="332453" cy="332453"/>
          </a:xfrm>
          <a:prstGeom prst="rect">
            <a:avLst/>
          </a:prstGeom>
          <a:effectLst/>
        </p:spPr>
      </p:pic>
      <p:sp>
        <p:nvSpPr>
          <p:cNvPr id="66" name="Flowchart: Alternate Process 65"/>
          <p:cNvSpPr/>
          <p:nvPr/>
        </p:nvSpPr>
        <p:spPr>
          <a:xfrm>
            <a:off x="7877350" y="1791133"/>
            <a:ext cx="1641375" cy="482285"/>
          </a:xfrm>
          <a:prstGeom prst="flowChartAlternateProcess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544748" y="3657482"/>
            <a:ext cx="244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Material Management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3456489" y="1777282"/>
            <a:ext cx="1941264" cy="47593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lowchart: Alternate Process 69"/>
          <p:cNvSpPr/>
          <p:nvPr/>
        </p:nvSpPr>
        <p:spPr>
          <a:xfrm>
            <a:off x="2808341" y="1777125"/>
            <a:ext cx="2037415" cy="485712"/>
          </a:xfrm>
          <a:prstGeom prst="flowChartAlternateProcess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60" y="1811713"/>
            <a:ext cx="332453" cy="332453"/>
          </a:xfrm>
          <a:prstGeom prst="rect">
            <a:avLst/>
          </a:prstGeom>
          <a:effectLst/>
        </p:spPr>
      </p:pic>
      <p:sp>
        <p:nvSpPr>
          <p:cNvPr id="73" name="Flowchart: Alternate Process 72"/>
          <p:cNvSpPr/>
          <p:nvPr/>
        </p:nvSpPr>
        <p:spPr>
          <a:xfrm>
            <a:off x="2869498" y="2642027"/>
            <a:ext cx="1941264" cy="47593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lowchart: Alternate Process 73"/>
          <p:cNvSpPr/>
          <p:nvPr/>
        </p:nvSpPr>
        <p:spPr>
          <a:xfrm>
            <a:off x="2867121" y="2641870"/>
            <a:ext cx="1391644" cy="485712"/>
          </a:xfrm>
          <a:prstGeom prst="flowChartAlternateProcess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69" y="2676458"/>
            <a:ext cx="332453" cy="332453"/>
          </a:xfrm>
          <a:prstGeom prst="rect">
            <a:avLst/>
          </a:prstGeom>
          <a:effectLst/>
        </p:spPr>
      </p:pic>
      <p:sp>
        <p:nvSpPr>
          <p:cNvPr id="77" name="Flowchart: Alternate Process 76"/>
          <p:cNvSpPr/>
          <p:nvPr/>
        </p:nvSpPr>
        <p:spPr>
          <a:xfrm>
            <a:off x="2869498" y="3553947"/>
            <a:ext cx="1941264" cy="47593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1687647" y="3553790"/>
            <a:ext cx="2571118" cy="485712"/>
          </a:xfrm>
          <a:prstGeom prst="flowChartAlternateProcess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69" y="3588378"/>
            <a:ext cx="332453" cy="332453"/>
          </a:xfrm>
          <a:prstGeom prst="rect">
            <a:avLst/>
          </a:prstGeom>
          <a:effectLst/>
        </p:spPr>
      </p:pic>
      <p:sp>
        <p:nvSpPr>
          <p:cNvPr id="81" name="Flowchart: Alternate Process 80"/>
          <p:cNvSpPr/>
          <p:nvPr/>
        </p:nvSpPr>
        <p:spPr>
          <a:xfrm>
            <a:off x="2863695" y="4484044"/>
            <a:ext cx="1941264" cy="47593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1977673" y="4483887"/>
            <a:ext cx="2275289" cy="485712"/>
          </a:xfrm>
          <a:prstGeom prst="flowChartAlternateProcess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66" y="4518475"/>
            <a:ext cx="332453" cy="332453"/>
          </a:xfrm>
          <a:prstGeom prst="rect">
            <a:avLst/>
          </a:prstGeom>
          <a:effectLst/>
        </p:spPr>
      </p:pic>
      <p:sp>
        <p:nvSpPr>
          <p:cNvPr id="85" name="Flowchart: Alternate Process 84"/>
          <p:cNvSpPr/>
          <p:nvPr/>
        </p:nvSpPr>
        <p:spPr>
          <a:xfrm>
            <a:off x="2863695" y="5416815"/>
            <a:ext cx="1941264" cy="47593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Alternate Process 85"/>
          <p:cNvSpPr/>
          <p:nvPr/>
        </p:nvSpPr>
        <p:spPr>
          <a:xfrm>
            <a:off x="2861318" y="5416658"/>
            <a:ext cx="1391644" cy="485712"/>
          </a:xfrm>
          <a:prstGeom prst="flowChartAlternateProcess">
            <a:avLst/>
          </a:prstGeom>
          <a:solidFill>
            <a:srgbClr val="0090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62235" y="5491603"/>
            <a:ext cx="1180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Interfaces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66" y="5451246"/>
            <a:ext cx="332453" cy="332453"/>
          </a:xfrm>
          <a:prstGeom prst="rect">
            <a:avLst/>
          </a:prstGeom>
          <a:effectLst/>
        </p:spPr>
      </p:pic>
      <p:sp>
        <p:nvSpPr>
          <p:cNvPr id="89" name="Flowchart: Alternate Process 88"/>
          <p:cNvSpPr/>
          <p:nvPr/>
        </p:nvSpPr>
        <p:spPr>
          <a:xfrm>
            <a:off x="5252630" y="956071"/>
            <a:ext cx="2292309" cy="47593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537183" y="953315"/>
            <a:ext cx="1697806" cy="485712"/>
          </a:xfrm>
          <a:prstGeom prst="rect">
            <a:avLst/>
          </a:prstGeom>
          <a:solidFill>
            <a:srgbClr val="E1324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97" y="565507"/>
            <a:ext cx="332453" cy="3324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8094657" y="1894221"/>
            <a:ext cx="1387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Front Office </a:t>
            </a: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617009" y="1038612"/>
            <a:ext cx="150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Reservations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738380" y="4571502"/>
            <a:ext cx="244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Club Management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55313" y="3637859"/>
            <a:ext cx="3041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Sweet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Shops &amp;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Bakery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10719" y="1856590"/>
            <a:ext cx="2522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Financial Accounts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32740" y="2756784"/>
            <a:ext cx="1222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 . I . 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62821" y="459246"/>
            <a:ext cx="2308126" cy="536118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33159" y="540812"/>
            <a:ext cx="2237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Add on Modules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46974" y="368418"/>
            <a:ext cx="6541542" cy="65415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47094" y="1907531"/>
            <a:ext cx="2188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9094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Integration with ARS, </a:t>
            </a:r>
            <a:r>
              <a:rPr lang="en-US" sz="1600" b="1" dirty="0" smtClean="0">
                <a:solidFill>
                  <a:srgbClr val="009094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Door Lock</a:t>
            </a:r>
            <a:r>
              <a:rPr lang="en-US" sz="1600" b="1" dirty="0">
                <a:solidFill>
                  <a:srgbClr val="009094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, Bar Code, </a:t>
            </a:r>
            <a:r>
              <a:rPr lang="en-US" sz="1600" b="1" dirty="0" smtClean="0">
                <a:solidFill>
                  <a:srgbClr val="009094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EPabx, Channel Manager</a:t>
            </a:r>
            <a:endParaRPr lang="en-US" sz="1600" b="1" dirty="0">
              <a:solidFill>
                <a:srgbClr val="009094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9260" y="3310922"/>
            <a:ext cx="2454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Integration with Weighing Scale, Programmable Key Board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0998" y="5592377"/>
            <a:ext cx="144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8333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Mobile </a:t>
            </a:r>
            <a:r>
              <a:rPr lang="en-US" b="1" dirty="0">
                <a:solidFill>
                  <a:srgbClr val="FF8333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Apps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53023" y="2772393"/>
            <a:ext cx="141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8333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MIS on </a:t>
            </a:r>
            <a:r>
              <a:rPr lang="en-US" b="1" dirty="0" smtClean="0">
                <a:solidFill>
                  <a:srgbClr val="FF8333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Mobile</a:t>
            </a:r>
            <a:endParaRPr lang="en-US" b="1" dirty="0">
              <a:solidFill>
                <a:srgbClr val="FF8333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981" y="4180099"/>
            <a:ext cx="210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2F60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Loyalty Management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9064" y="1361667"/>
            <a:ext cx="161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SMS Integration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8117" y="4835644"/>
            <a:ext cx="227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9094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Integration with Tally Accounting Software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7615" y="1436142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01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615" y="2870604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03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7615" y="426226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05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615" y="5653932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07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77728" y="2135241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02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77728" y="3569703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04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7728" y="4961367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06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2" y="459245"/>
            <a:ext cx="3511284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159" y="540812"/>
            <a:ext cx="344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Front Office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9158068" y="3699803"/>
            <a:ext cx="3033932" cy="3214788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951" y="2810106"/>
            <a:ext cx="3813661" cy="3813661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62093" y="1596682"/>
            <a:ext cx="4004687" cy="5261317"/>
          </a:xfrm>
          <a:prstGeom prst="rect">
            <a:avLst/>
          </a:prstGeom>
          <a:solidFill>
            <a:srgbClr val="0B758D"/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272" y="1632139"/>
            <a:ext cx="3917100" cy="521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Integration with Online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Reservation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Room Availability Chart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Reservation Dashboard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Guest History Tracking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Tentative / Confirm/ Waiting Reservations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Payment Receipts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Mail Confirmation / Cancellation Letter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Plan / Package Bookings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Group Reservations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Travel Agent Bookings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7-730 days Forecast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Guest Pickup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details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5671" y="1350498"/>
            <a:ext cx="4001508" cy="556409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1713" y="1464134"/>
            <a:ext cx="3917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Comprehensive Front Office Dashboard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Display Room Rack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Guest Walk in/Check 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Capture Guest  Photo / ID Details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Group Check In / Check out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Expected Arrivals / Departures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Display Room Rack with Guest Details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Room Change / Room Merge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Paid Out Entry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Check in / Check Out Registers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Provisional / Final Checkout Bills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Cashier Settlement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Reports</a:t>
            </a:r>
            <a:endParaRPr lang="en-US" sz="1600" b="1" i="1" dirty="0" smtClean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2019368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159" y="540812"/>
            <a:ext cx="290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Point Of Sale</a:t>
            </a:r>
          </a:p>
        </p:txBody>
      </p:sp>
      <p:sp>
        <p:nvSpPr>
          <p:cNvPr id="9" name="Rectangle 8"/>
          <p:cNvSpPr/>
          <p:nvPr/>
        </p:nvSpPr>
        <p:spPr>
          <a:xfrm>
            <a:off x="9158068" y="3699803"/>
            <a:ext cx="3033932" cy="3214788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009" y="1172971"/>
            <a:ext cx="3217991" cy="3217991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81526" y="2045969"/>
            <a:ext cx="4390976" cy="4654317"/>
          </a:xfrm>
          <a:prstGeom prst="rect">
            <a:avLst/>
          </a:prstGeom>
          <a:solidFill>
            <a:srgbClr val="0B758D"/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704" y="2175972"/>
            <a:ext cx="43877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Outlet define (Room Service/ Restaurant/ Bar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…)</a:t>
            </a:r>
            <a:endParaRPr lang="en-US" b="1" i="1" dirty="0" smtClean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Menu Item &amp; Consumption Tracking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User Defined Table Structure Layout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K.O.T. / Sale Bill Generation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Dine in /Take away / Home Delivery Orders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Centralized KOT option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Delivery Tracking Dashboard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Happy Hours / Schemes &amp; Combos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Multiple Mode Payment Settlement  (Cash/Credit/Card/Bill to Company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/….)</a:t>
            </a:r>
            <a:endParaRPr lang="en-US" b="1" i="1" dirty="0" smtClean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4531" y="860402"/>
            <a:ext cx="4001508" cy="583988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6734" y="860402"/>
            <a:ext cx="3917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Outlet /Table / Steward / Session Wise Sales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Item wise sales, Cover Analysis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Void Bills Report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Cashier wise Collection &amp; Settlement.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Consumption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Variance Analysis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GST Accounting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CRM –Customer Feedback Tracking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Food &amp; Beverage Costing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Integrated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with Touch Screen,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TAB for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rder Booking and Billing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Smart Card Interface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Loyalty Accounting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3094190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159" y="540812"/>
            <a:ext cx="331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Material Management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494" y="2093194"/>
            <a:ext cx="4004687" cy="4481995"/>
          </a:xfrm>
          <a:prstGeom prst="rect">
            <a:avLst/>
          </a:prstGeom>
          <a:solidFill>
            <a:srgbClr val="0B758D"/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109" y="2083856"/>
            <a:ext cx="3951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Indent Generation &amp; Approval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Quotation Tracking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Purchase Order by Purchase Department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Material Receipts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Purchase / Purchase Returns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Material Issue to Sub Stores/Kitchen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Stock Transfer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Item Group wise/ Item Wise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Stock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Stock above/below Min/Max/Reorder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Levels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67825" y="1187116"/>
            <a:ext cx="4001508" cy="538807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7825" y="1312210"/>
            <a:ext cx="3917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Stock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Valuation on Standard Methods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Kitchen Closing Stock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Daily Stock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Variance</a:t>
            </a:r>
            <a:endParaRPr lang="en-US" sz="1600" b="1" i="1" dirty="0" smtClean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Kitchen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Stock Report Issue/Receipt Basis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Excess Consumption Report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ABC Analysis Report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Non Moving Items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FB Cost Statement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Stock Ledger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Supplier Outstanding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Stock Report (Raw/Semi Finished/ Finished Items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)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158068" y="3699803"/>
            <a:ext cx="3033932" cy="3214788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832" y="1617773"/>
            <a:ext cx="3801670" cy="3162989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3103074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159" y="540812"/>
            <a:ext cx="303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Banquet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9158068" y="3699803"/>
            <a:ext cx="3033932" cy="3214788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2758" y="1219200"/>
            <a:ext cx="4315670" cy="5632311"/>
          </a:xfrm>
          <a:prstGeom prst="rect">
            <a:avLst/>
          </a:prstGeom>
          <a:solidFill>
            <a:srgbClr val="0B758D"/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9634" y="1219200"/>
            <a:ext cx="41988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Venue Availability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Multiple Catalogue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&amp; Menu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Preparation 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Booking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nquiry &amp; Follow-ups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Indoor / Outdoor Catering Bookings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Function Prospectus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Chef Pre-Costing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Indent to Stores Department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Banquet Billing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A-la-Carte Sales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Party wise Outstanding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Item Wise Sales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Date wise Booking Chart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Tax Reports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Guest Feedback &amp; Observation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Report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42195" y="2023110"/>
            <a:ext cx="3410595" cy="4364012"/>
            <a:chOff x="8594693" y="1605673"/>
            <a:chExt cx="3458098" cy="47814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4693" y="1605673"/>
              <a:ext cx="3367061" cy="2832685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5034" y="4192173"/>
              <a:ext cx="1377757" cy="2194949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8068" y="3891741"/>
              <a:ext cx="1286720" cy="2189143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2276042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158" y="540812"/>
            <a:ext cx="2703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House Keeping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9158068" y="3699803"/>
            <a:ext cx="3033932" cy="3214788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659" y="3319678"/>
            <a:ext cx="3884341" cy="3221800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174487" y="1315452"/>
            <a:ext cx="5638018" cy="507831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5820" y="1315453"/>
            <a:ext cx="54553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Housekeeping Room Display Screen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        (Clean/Dirty/Out of Order/Checkout Clearance)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Item Issue /Receipt from Room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Lost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&amp; Found and Claim Management.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Room Block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Complaint &amp; Clearance Management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Item Issue / Receipt from Supplier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Supplier wise Stock Report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Item Wise Stock Report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Guest Laundry Billing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Service Bill Entry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Room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Status 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Report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3757</TotalTime>
  <Words>972</Words>
  <Application>Microsoft Office PowerPoint</Application>
  <PresentationFormat>Widescreen</PresentationFormat>
  <Paragraphs>236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Fira Sans</vt:lpstr>
      <vt:lpstr>Wingdings</vt:lpstr>
      <vt:lpstr>Calibri</vt:lpstr>
      <vt:lpstr>Arial</vt:lpstr>
      <vt:lpstr>Calibri Light</vt:lpstr>
      <vt:lpstr>Antonio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dataman</dc:creator>
  <cp:lastModifiedBy>Dataman</cp:lastModifiedBy>
  <cp:revision>654</cp:revision>
  <dcterms:created xsi:type="dcterms:W3CDTF">2020-02-06T07:37:33Z</dcterms:created>
  <dcterms:modified xsi:type="dcterms:W3CDTF">2021-05-07T10:45:59Z</dcterms:modified>
</cp:coreProperties>
</file>