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301" r:id="rId5"/>
    <p:sldId id="300" r:id="rId6"/>
    <p:sldId id="305" r:id="rId7"/>
    <p:sldId id="306" r:id="rId8"/>
    <p:sldId id="304" r:id="rId9"/>
    <p:sldId id="302" r:id="rId10"/>
    <p:sldId id="303" r:id="rId11"/>
    <p:sldId id="307" r:id="rId12"/>
    <p:sldId id="308" r:id="rId13"/>
    <p:sldId id="309" r:id="rId14"/>
    <p:sldId id="310" r:id="rId15"/>
    <p:sldId id="311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F18C03-439F-46B0-BC71-A0ADFE09B5E1}">
          <p14:sldIdLst>
            <p14:sldId id="274"/>
            <p14:sldId id="257"/>
            <p14:sldId id="258"/>
          </p14:sldIdLst>
        </p14:section>
        <p14:section name="Untitled Section" id="{D84E43DE-EE54-4828-B9E9-A7C0DA2FE81A}">
          <p14:sldIdLst>
            <p14:sldId id="301"/>
            <p14:sldId id="300"/>
            <p14:sldId id="305"/>
            <p14:sldId id="306"/>
            <p14:sldId id="304"/>
            <p14:sldId id="302"/>
            <p14:sldId id="303"/>
            <p14:sldId id="307"/>
            <p14:sldId id="308"/>
            <p14:sldId id="309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6E0"/>
    <a:srgbClr val="D3DAE3"/>
    <a:srgbClr val="C9E2F3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30+ Years Experience in Software Domain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EE0A2-5EBE-4CE8-8564-99098608980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Successfully executed at more than 1500 Hospitality Clients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37524E2-84AC-42F3-B8CF-9DDC3303D1A1}" type="parTrans" cxnId="{D097AEAB-E20A-4360-8215-9CED7A111DD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B6565-9A94-4B4A-994A-10E5BB1C0172}" type="sibTrans" cxnId="{D097AEAB-E20A-4360-8215-9CED7A111DD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A55ED0-5EAA-4137-89F4-5A7ED22A4B78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Supported by Strong Team of 250 Professionals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9C893A0-69AD-48CE-8C6E-CC28AE5AD363}" type="parTrans" cxnId="{97BAA513-F844-4084-90B1-890440D4F04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DF71B-CB3B-4D90-A57B-E395200B1F4B}" type="sibTrans" cxnId="{97BAA513-F844-4084-90B1-890440D4F04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3BD6D-393D-43DF-8A45-7264584DFF7C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Configurable Multi Level Security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D711E67-9412-4384-956C-7FCEC74C452F}" type="parTrans" cxnId="{5E0F0698-CA2D-41CC-A67C-BA62D4BD859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CFFF2-1F0A-4C6F-83B2-BACE5FC227B1}" type="sibTrans" cxnId="{5E0F0698-CA2D-41CC-A67C-BA62D4BD859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40DA2-1EA8-4A0A-8DC5-08098A424CC1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User Friendly Interface to increase Staff Efficiency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73C505F-F4DA-42AF-A572-16224198579E}" type="parTrans" cxnId="{397D033C-8E3F-46F3-ABA9-9F1C87B16E1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39416-20D3-4ABD-BD9D-085B38EFA5E1}" type="sibTrans" cxnId="{397D033C-8E3F-46F3-ABA9-9F1C87B16E1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517E3-554F-4D92-AA9C-11F3E4E91D8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Real-time Business Monitoring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CBE08FF-5CC1-4489-937E-FEC65FA335A7}" type="parTrans" cxnId="{63550AEA-F167-4AF0-B265-048DC3C4E3E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9B79C-BC58-4EEE-87C1-EE441FB1587B}" type="sibTrans" cxnId="{63550AEA-F167-4AF0-B265-048DC3C4E3E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5181A-90B7-4B1E-8513-8D40AA5A9C3D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Better Quality of Care, Service to Patients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07B5263-0671-48C6-AAC9-689183823DD4}" type="parTrans" cxnId="{9B179362-FDC8-4D66-9FCE-D9F2FFCE37D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C6A7E-6F49-4759-88C2-7A68DC41E62F}" type="sibTrans" cxnId="{9B179362-FDC8-4D66-9FCE-D9F2FFCE37D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CB6D4-49D5-47D6-AED7-469FAC868573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Reduce Operating Costs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1E6C303-162A-4D22-AEE6-989FA4430118}" type="parTrans" cxnId="{388C82EF-6BEA-4362-A76D-26CC099AC58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01798-3983-4A43-94D6-5F2B620DE2D4}" type="sibTrans" cxnId="{388C82EF-6BEA-4362-A76D-26CC099AC58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F9493-4938-44A0-B35C-F25D983DA154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Control Pilferages &amp; Leakages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9AD19B3-B5F4-4534-8C82-1064629EA61C}" type="parTrans" cxnId="{4E2872F3-C0D4-4963-A9C2-0DF0EA89BA4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13170-2643-4B20-9AC5-D63505A69B44}" type="sibTrans" cxnId="{4E2872F3-C0D4-4963-A9C2-0DF0EA89BA4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0E595-68F6-4EAB-9F67-6CDB8412C21C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Comprehensive reporting and analytics System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BBC3749-0DA7-47D2-B32B-92D75C19A3CE}" type="parTrans" cxnId="{9195A4BB-F4FF-45F2-A102-5DD969EBD158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9C4E2-6260-4884-950C-61DB04AF03A1}" type="sibTrans" cxnId="{9195A4BB-F4FF-45F2-A102-5DD969EBD158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1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10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9F1C2A5D-4053-43EE-86DB-8FD02234ADFC}" type="pres">
      <dgm:prSet presAssocID="{5E8EE0A2-5EBE-4CE8-8564-990986089800}" presName="parentLin" presStyleCnt="0"/>
      <dgm:spPr/>
    </dgm:pt>
    <dgm:pt modelId="{424387B8-75BF-4281-B9A4-467A7F1123A5}" type="pres">
      <dgm:prSet presAssocID="{5E8EE0A2-5EBE-4CE8-8564-990986089800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D7A28C14-F484-448C-B369-43EFED46DF7E}" type="pres">
      <dgm:prSet presAssocID="{5E8EE0A2-5EBE-4CE8-8564-990986089800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A4675-D455-4B90-80D7-4FB130C7F214}" type="pres">
      <dgm:prSet presAssocID="{5E8EE0A2-5EBE-4CE8-8564-990986089800}" presName="negativeSpace" presStyleCnt="0"/>
      <dgm:spPr/>
    </dgm:pt>
    <dgm:pt modelId="{D4626360-F363-426A-B021-427D7C14D280}" type="pres">
      <dgm:prSet presAssocID="{5E8EE0A2-5EBE-4CE8-8564-990986089800}" presName="childText" presStyleLbl="conFgAcc1" presStyleIdx="1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2086162-1F95-4324-91B1-BC1F630BFF57}" type="pres">
      <dgm:prSet presAssocID="{5A0B6565-9A94-4B4A-994A-10E5BB1C0172}" presName="spaceBetweenRectangles" presStyleCnt="0"/>
      <dgm:spPr/>
    </dgm:pt>
    <dgm:pt modelId="{75B1D1DA-C381-4C84-B0CE-9D0CADEB52A4}" type="pres">
      <dgm:prSet presAssocID="{FCA55ED0-5EAA-4137-89F4-5A7ED22A4B78}" presName="parentLin" presStyleCnt="0"/>
      <dgm:spPr/>
    </dgm:pt>
    <dgm:pt modelId="{E61DEB6C-6587-4C83-BDDA-AC8C57A3EB1F}" type="pres">
      <dgm:prSet presAssocID="{FCA55ED0-5EAA-4137-89F4-5A7ED22A4B78}" presName="parentLeftMargin" presStyleLbl="node1" presStyleIdx="1" presStyleCnt="10"/>
      <dgm:spPr/>
      <dgm:t>
        <a:bodyPr/>
        <a:lstStyle/>
        <a:p>
          <a:endParaRPr lang="en-US"/>
        </a:p>
      </dgm:t>
    </dgm:pt>
    <dgm:pt modelId="{0DCD033A-BE62-4D02-A117-FA3E91C0408B}" type="pres">
      <dgm:prSet presAssocID="{FCA55ED0-5EAA-4137-89F4-5A7ED22A4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F6B4A-71CD-491E-B0B2-3595F3C02EB6}" type="pres">
      <dgm:prSet presAssocID="{FCA55ED0-5EAA-4137-89F4-5A7ED22A4B78}" presName="negativeSpace" presStyleCnt="0"/>
      <dgm:spPr/>
    </dgm:pt>
    <dgm:pt modelId="{892CCED5-A6EE-4BEB-AC18-12AEFF1F1FE7}" type="pres">
      <dgm:prSet presAssocID="{FCA55ED0-5EAA-4137-89F4-5A7ED22A4B78}" presName="childText" presStyleLbl="conFgAcc1" presStyleIdx="2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5F3A9451-CB0B-4B93-A4D2-711759BB8A9A}" type="pres">
      <dgm:prSet presAssocID="{A5ADF71B-CB3B-4D90-A57B-E395200B1F4B}" presName="spaceBetweenRectangles" presStyleCnt="0"/>
      <dgm:spPr/>
    </dgm:pt>
    <dgm:pt modelId="{19A36DB2-FE66-4FBE-9419-65334B54B4C9}" type="pres">
      <dgm:prSet presAssocID="{0393BD6D-393D-43DF-8A45-7264584DFF7C}" presName="parentLin" presStyleCnt="0"/>
      <dgm:spPr/>
    </dgm:pt>
    <dgm:pt modelId="{9199C336-3587-4555-AA72-7C39460C778F}" type="pres">
      <dgm:prSet presAssocID="{0393BD6D-393D-43DF-8A45-7264584DFF7C}" presName="parentLeftMargin" presStyleLbl="node1" presStyleIdx="2" presStyleCnt="10"/>
      <dgm:spPr/>
      <dgm:t>
        <a:bodyPr/>
        <a:lstStyle/>
        <a:p>
          <a:endParaRPr lang="en-US"/>
        </a:p>
      </dgm:t>
    </dgm:pt>
    <dgm:pt modelId="{6144B501-2A71-4847-AF92-B05E63C99A23}" type="pres">
      <dgm:prSet presAssocID="{0393BD6D-393D-43DF-8A45-7264584DFF7C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58343-62D5-401E-893B-C81A146FD283}" type="pres">
      <dgm:prSet presAssocID="{0393BD6D-393D-43DF-8A45-7264584DFF7C}" presName="negativeSpace" presStyleCnt="0"/>
      <dgm:spPr/>
    </dgm:pt>
    <dgm:pt modelId="{451E4F70-5E90-4139-86FE-A4FA955469E5}" type="pres">
      <dgm:prSet presAssocID="{0393BD6D-393D-43DF-8A45-7264584DFF7C}" presName="childText" presStyleLbl="conFgAcc1" presStyleIdx="3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DE2B1E8-FA49-4416-8BEF-2B57F7399778}" type="pres">
      <dgm:prSet presAssocID="{261CFFF2-1F0A-4C6F-83B2-BACE5FC227B1}" presName="spaceBetweenRectangles" presStyleCnt="0"/>
      <dgm:spPr/>
    </dgm:pt>
    <dgm:pt modelId="{6B349365-D715-4D7C-BF5E-45C33FE88FE3}" type="pres">
      <dgm:prSet presAssocID="{E9F40DA2-1EA8-4A0A-8DC5-08098A424CC1}" presName="parentLin" presStyleCnt="0"/>
      <dgm:spPr/>
    </dgm:pt>
    <dgm:pt modelId="{597C92D3-4CF9-475E-8B07-D78CB99DBDC8}" type="pres">
      <dgm:prSet presAssocID="{E9F40DA2-1EA8-4A0A-8DC5-08098A424CC1}" presName="parentLeftMargin" presStyleLbl="node1" presStyleIdx="3" presStyleCnt="10"/>
      <dgm:spPr/>
      <dgm:t>
        <a:bodyPr/>
        <a:lstStyle/>
        <a:p>
          <a:endParaRPr lang="en-US"/>
        </a:p>
      </dgm:t>
    </dgm:pt>
    <dgm:pt modelId="{21D12E85-EE0B-41D4-BA66-6F9ECCB2F736}" type="pres">
      <dgm:prSet presAssocID="{E9F40DA2-1EA8-4A0A-8DC5-08098A424CC1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2D14F-28B0-47E1-BE8F-3BA1BBF295D2}" type="pres">
      <dgm:prSet presAssocID="{E9F40DA2-1EA8-4A0A-8DC5-08098A424CC1}" presName="negativeSpace" presStyleCnt="0"/>
      <dgm:spPr/>
    </dgm:pt>
    <dgm:pt modelId="{1E90AAC2-F6D3-498A-807A-6043666D38A4}" type="pres">
      <dgm:prSet presAssocID="{E9F40DA2-1EA8-4A0A-8DC5-08098A424CC1}" presName="childText" presStyleLbl="conFgAcc1" presStyleIdx="4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602461F-D31A-434B-8B24-0BD485AFBEB0}" type="pres">
      <dgm:prSet presAssocID="{F3439416-20D3-4ABD-BD9D-085B38EFA5E1}" presName="spaceBetweenRectangles" presStyleCnt="0"/>
      <dgm:spPr/>
    </dgm:pt>
    <dgm:pt modelId="{854C73B1-CE8A-473F-8907-A961BA845893}" type="pres">
      <dgm:prSet presAssocID="{66E517E3-554F-4D92-AA9C-11F3E4E91D80}" presName="parentLin" presStyleCnt="0"/>
      <dgm:spPr/>
    </dgm:pt>
    <dgm:pt modelId="{8825D077-7276-4DD9-AFCA-47F71DB7ABF6}" type="pres">
      <dgm:prSet presAssocID="{66E517E3-554F-4D92-AA9C-11F3E4E91D80}" presName="parentLeftMargin" presStyleLbl="node1" presStyleIdx="4" presStyleCnt="10"/>
      <dgm:spPr/>
      <dgm:t>
        <a:bodyPr/>
        <a:lstStyle/>
        <a:p>
          <a:endParaRPr lang="en-US"/>
        </a:p>
      </dgm:t>
    </dgm:pt>
    <dgm:pt modelId="{B6FF9508-E507-4BF0-8534-F4CFFDEF66C5}" type="pres">
      <dgm:prSet presAssocID="{66E517E3-554F-4D92-AA9C-11F3E4E91D80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C5984-4C04-4A9A-A197-D5C9D9F29DFE}" type="pres">
      <dgm:prSet presAssocID="{66E517E3-554F-4D92-AA9C-11F3E4E91D80}" presName="negativeSpace" presStyleCnt="0"/>
      <dgm:spPr/>
    </dgm:pt>
    <dgm:pt modelId="{7E1CA0F3-B0BE-494E-A490-ED6E8346CFCA}" type="pres">
      <dgm:prSet presAssocID="{66E517E3-554F-4D92-AA9C-11F3E4E91D80}" presName="childText" presStyleLbl="conFgAcc1" presStyleIdx="5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EABFC24B-EA3F-4499-8288-AA601826F3F4}" type="pres">
      <dgm:prSet presAssocID="{9299B79C-BC58-4EEE-87C1-EE441FB1587B}" presName="spaceBetweenRectangles" presStyleCnt="0"/>
      <dgm:spPr/>
    </dgm:pt>
    <dgm:pt modelId="{6AF5D70A-2692-4654-907B-1F81D3D732CE}" type="pres">
      <dgm:prSet presAssocID="{FF95181A-90B7-4B1E-8513-8D40AA5A9C3D}" presName="parentLin" presStyleCnt="0"/>
      <dgm:spPr/>
    </dgm:pt>
    <dgm:pt modelId="{8BDC0D7D-70D5-4B50-B801-DCE6DEB75F14}" type="pres">
      <dgm:prSet presAssocID="{FF95181A-90B7-4B1E-8513-8D40AA5A9C3D}" presName="parentLeftMargin" presStyleLbl="node1" presStyleIdx="5" presStyleCnt="10"/>
      <dgm:spPr/>
      <dgm:t>
        <a:bodyPr/>
        <a:lstStyle/>
        <a:p>
          <a:endParaRPr lang="en-US"/>
        </a:p>
      </dgm:t>
    </dgm:pt>
    <dgm:pt modelId="{76E259D5-DC28-496D-BC72-EC7D92D3C581}" type="pres">
      <dgm:prSet presAssocID="{FF95181A-90B7-4B1E-8513-8D40AA5A9C3D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3AE84-A945-430F-9B3E-B9FFD1B3AE69}" type="pres">
      <dgm:prSet presAssocID="{FF95181A-90B7-4B1E-8513-8D40AA5A9C3D}" presName="negativeSpace" presStyleCnt="0"/>
      <dgm:spPr/>
    </dgm:pt>
    <dgm:pt modelId="{C9E1B276-E1A0-4CDA-8A8F-9188331E0B6D}" type="pres">
      <dgm:prSet presAssocID="{FF95181A-90B7-4B1E-8513-8D40AA5A9C3D}" presName="childText" presStyleLbl="conFgAcc1" presStyleIdx="6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DBB1E40C-0A8D-45FC-ACCB-F91254EECB2A}" type="pres">
      <dgm:prSet presAssocID="{292C6A7E-6F49-4759-88C2-7A68DC41E62F}" presName="spaceBetweenRectangles" presStyleCnt="0"/>
      <dgm:spPr/>
    </dgm:pt>
    <dgm:pt modelId="{ED84FEFC-4BE7-4FE3-9E61-6EB94D65E3C5}" type="pres">
      <dgm:prSet presAssocID="{15CCB6D4-49D5-47D6-AED7-469FAC868573}" presName="parentLin" presStyleCnt="0"/>
      <dgm:spPr/>
    </dgm:pt>
    <dgm:pt modelId="{D43BD21F-E340-4094-A0EA-15CD28C13435}" type="pres">
      <dgm:prSet presAssocID="{15CCB6D4-49D5-47D6-AED7-469FAC868573}" presName="parentLeftMargin" presStyleLbl="node1" presStyleIdx="6" presStyleCnt="10"/>
      <dgm:spPr/>
      <dgm:t>
        <a:bodyPr/>
        <a:lstStyle/>
        <a:p>
          <a:endParaRPr lang="en-US"/>
        </a:p>
      </dgm:t>
    </dgm:pt>
    <dgm:pt modelId="{E80A9337-D934-4DE8-98A8-154AFC96E2E4}" type="pres">
      <dgm:prSet presAssocID="{15CCB6D4-49D5-47D6-AED7-469FAC868573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D8C64-FE5B-44F9-8266-6D205396D6B9}" type="pres">
      <dgm:prSet presAssocID="{15CCB6D4-49D5-47D6-AED7-469FAC868573}" presName="negativeSpace" presStyleCnt="0"/>
      <dgm:spPr/>
    </dgm:pt>
    <dgm:pt modelId="{8808C5DA-CF9C-4C5C-B89C-C798A98EC80F}" type="pres">
      <dgm:prSet presAssocID="{15CCB6D4-49D5-47D6-AED7-469FAC868573}" presName="childText" presStyleLbl="conFgAcc1" presStyleIdx="7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63E130A-C538-4C86-BE7B-822074647C0F}" type="pres">
      <dgm:prSet presAssocID="{88E01798-3983-4A43-94D6-5F2B620DE2D4}" presName="spaceBetweenRectangles" presStyleCnt="0"/>
      <dgm:spPr/>
    </dgm:pt>
    <dgm:pt modelId="{F32D972C-F3C2-4271-8BB8-BB1F640C2DC5}" type="pres">
      <dgm:prSet presAssocID="{C00F9493-4938-44A0-B35C-F25D983DA154}" presName="parentLin" presStyleCnt="0"/>
      <dgm:spPr/>
    </dgm:pt>
    <dgm:pt modelId="{D29A51E0-BA32-459F-A266-858F9B99D2D9}" type="pres">
      <dgm:prSet presAssocID="{C00F9493-4938-44A0-B35C-F25D983DA154}" presName="parentLeftMargin" presStyleLbl="node1" presStyleIdx="7" presStyleCnt="10"/>
      <dgm:spPr/>
      <dgm:t>
        <a:bodyPr/>
        <a:lstStyle/>
        <a:p>
          <a:endParaRPr lang="en-US"/>
        </a:p>
      </dgm:t>
    </dgm:pt>
    <dgm:pt modelId="{DDF343B6-872E-458F-AF43-17E1585BCB75}" type="pres">
      <dgm:prSet presAssocID="{C00F9493-4938-44A0-B35C-F25D983DA15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C2B9F-1405-4C25-BE67-AF66DB524082}" type="pres">
      <dgm:prSet presAssocID="{C00F9493-4938-44A0-B35C-F25D983DA154}" presName="negativeSpace" presStyleCnt="0"/>
      <dgm:spPr/>
    </dgm:pt>
    <dgm:pt modelId="{1814FBCC-4F19-4E66-B2B4-45078B6E862F}" type="pres">
      <dgm:prSet presAssocID="{C00F9493-4938-44A0-B35C-F25D983DA154}" presName="childText" presStyleLbl="conFgAcc1" presStyleIdx="8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DD691B1-7504-40F8-B7A4-B976ECC1F502}" type="pres">
      <dgm:prSet presAssocID="{6FB13170-2643-4B20-9AC5-D63505A69B44}" presName="spaceBetweenRectangles" presStyleCnt="0"/>
      <dgm:spPr/>
    </dgm:pt>
    <dgm:pt modelId="{F5F7A19B-3807-4E1C-8474-97F8787CABE2}" type="pres">
      <dgm:prSet presAssocID="{FC70E595-68F6-4EAB-9F67-6CDB8412C21C}" presName="parentLin" presStyleCnt="0"/>
      <dgm:spPr/>
    </dgm:pt>
    <dgm:pt modelId="{59D74E92-E047-49AF-A884-DB23D813A80C}" type="pres">
      <dgm:prSet presAssocID="{FC70E595-68F6-4EAB-9F67-6CDB8412C21C}" presName="parentLeftMargin" presStyleLbl="node1" presStyleIdx="8" presStyleCnt="10"/>
      <dgm:spPr/>
      <dgm:t>
        <a:bodyPr/>
        <a:lstStyle/>
        <a:p>
          <a:endParaRPr lang="en-US"/>
        </a:p>
      </dgm:t>
    </dgm:pt>
    <dgm:pt modelId="{748E0F93-5A91-4C9B-9001-8591200D6152}" type="pres">
      <dgm:prSet presAssocID="{FC70E595-68F6-4EAB-9F67-6CDB8412C21C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968D9-DFCA-4912-BE11-F1C4A9FE94E6}" type="pres">
      <dgm:prSet presAssocID="{FC70E595-68F6-4EAB-9F67-6CDB8412C21C}" presName="negativeSpace" presStyleCnt="0"/>
      <dgm:spPr/>
    </dgm:pt>
    <dgm:pt modelId="{057CBBE5-4F12-4957-BC16-4C241A4961BC}" type="pres">
      <dgm:prSet presAssocID="{FC70E595-68F6-4EAB-9F67-6CDB8412C21C}" presName="childText" presStyleLbl="conFgAcc1" presStyleIdx="9" presStyleCnt="10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A8514824-9BE2-4F1D-9A23-EE642D8441E6}" type="presOf" srcId="{8772EC45-9BBA-419C-AB7F-E973941E4265}" destId="{FCE7483E-0674-41F9-8EC5-52EE73C9C575}" srcOrd="1" destOrd="0" presId="urn:microsoft.com/office/officeart/2005/8/layout/list1"/>
    <dgm:cxn modelId="{EC682D1C-AB2E-4BF0-A890-F070B7841190}" type="presOf" srcId="{FF95181A-90B7-4B1E-8513-8D40AA5A9C3D}" destId="{8BDC0D7D-70D5-4B50-B801-DCE6DEB75F14}" srcOrd="0" destOrd="0" presId="urn:microsoft.com/office/officeart/2005/8/layout/list1"/>
    <dgm:cxn modelId="{5E0F0698-CA2D-41CC-A67C-BA62D4BD859F}" srcId="{711D4493-FA46-42F4-A211-842DF72793B6}" destId="{0393BD6D-393D-43DF-8A45-7264584DFF7C}" srcOrd="3" destOrd="0" parTransId="{BD711E67-9412-4384-956C-7FCEC74C452F}" sibTransId="{261CFFF2-1F0A-4C6F-83B2-BACE5FC227B1}"/>
    <dgm:cxn modelId="{DA0BA0E9-09A6-4659-A754-C4D0D4D5352F}" type="presOf" srcId="{0393BD6D-393D-43DF-8A45-7264584DFF7C}" destId="{6144B501-2A71-4847-AF92-B05E63C99A23}" srcOrd="1" destOrd="0" presId="urn:microsoft.com/office/officeart/2005/8/layout/list1"/>
    <dgm:cxn modelId="{BAB9E1ED-1BDB-4BA2-BFBA-63E8D9703C5F}" type="presOf" srcId="{711D4493-FA46-42F4-A211-842DF72793B6}" destId="{47D67B2F-0FCB-4D43-97B5-5B0FB72A9159}" srcOrd="0" destOrd="0" presId="urn:microsoft.com/office/officeart/2005/8/layout/list1"/>
    <dgm:cxn modelId="{2234B371-E976-4BED-84B1-75D761782720}" type="presOf" srcId="{66E517E3-554F-4D92-AA9C-11F3E4E91D80}" destId="{B6FF9508-E507-4BF0-8534-F4CFFDEF66C5}" srcOrd="1" destOrd="0" presId="urn:microsoft.com/office/officeart/2005/8/layout/list1"/>
    <dgm:cxn modelId="{7186370D-DE2A-4C4F-9C41-CEE28F16ED3B}" type="presOf" srcId="{15CCB6D4-49D5-47D6-AED7-469FAC868573}" destId="{E80A9337-D934-4DE8-98A8-154AFC96E2E4}" srcOrd="1" destOrd="0" presId="urn:microsoft.com/office/officeart/2005/8/layout/list1"/>
    <dgm:cxn modelId="{F2DF86F0-1E94-48B8-8FB2-81258453E19C}" type="presOf" srcId="{FC70E595-68F6-4EAB-9F67-6CDB8412C21C}" destId="{59D74E92-E047-49AF-A884-DB23D813A80C}" srcOrd="0" destOrd="0" presId="urn:microsoft.com/office/officeart/2005/8/layout/list1"/>
    <dgm:cxn modelId="{63550AEA-F167-4AF0-B265-048DC3C4E3ED}" srcId="{711D4493-FA46-42F4-A211-842DF72793B6}" destId="{66E517E3-554F-4D92-AA9C-11F3E4E91D80}" srcOrd="5" destOrd="0" parTransId="{1CBE08FF-5CC1-4489-937E-FEC65FA335A7}" sibTransId="{9299B79C-BC58-4EEE-87C1-EE441FB1587B}"/>
    <dgm:cxn modelId="{97BAA513-F844-4084-90B1-890440D4F044}" srcId="{711D4493-FA46-42F4-A211-842DF72793B6}" destId="{FCA55ED0-5EAA-4137-89F4-5A7ED22A4B78}" srcOrd="2" destOrd="0" parTransId="{09C893A0-69AD-48CE-8C6E-CC28AE5AD363}" sibTransId="{A5ADF71B-CB3B-4D90-A57B-E395200B1F4B}"/>
    <dgm:cxn modelId="{C2F1522F-C3B8-4E7D-B4E9-BC1FF5DC4F77}" type="presOf" srcId="{0393BD6D-393D-43DF-8A45-7264584DFF7C}" destId="{9199C336-3587-4555-AA72-7C39460C778F}" srcOrd="0" destOrd="0" presId="urn:microsoft.com/office/officeart/2005/8/layout/list1"/>
    <dgm:cxn modelId="{EFBA511C-62FB-4570-A1A1-2E61AA2E2619}" type="presOf" srcId="{C00F9493-4938-44A0-B35C-F25D983DA154}" destId="{DDF343B6-872E-458F-AF43-17E1585BCB75}" srcOrd="1" destOrd="0" presId="urn:microsoft.com/office/officeart/2005/8/layout/list1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7ABC8EE1-DEC8-4647-AC56-D850DA7077DF}" type="presOf" srcId="{66E517E3-554F-4D92-AA9C-11F3E4E91D80}" destId="{8825D077-7276-4DD9-AFCA-47F71DB7ABF6}" srcOrd="0" destOrd="0" presId="urn:microsoft.com/office/officeart/2005/8/layout/list1"/>
    <dgm:cxn modelId="{D097AEAB-E20A-4360-8215-9CED7A111DD7}" srcId="{711D4493-FA46-42F4-A211-842DF72793B6}" destId="{5E8EE0A2-5EBE-4CE8-8564-990986089800}" srcOrd="1" destOrd="0" parTransId="{C37524E2-84AC-42F3-B8CF-9DDC3303D1A1}" sibTransId="{5A0B6565-9A94-4B4A-994A-10E5BB1C0172}"/>
    <dgm:cxn modelId="{D05F1492-DEB6-43BB-87DE-2341200C57FF}" type="presOf" srcId="{5E8EE0A2-5EBE-4CE8-8564-990986089800}" destId="{424387B8-75BF-4281-B9A4-467A7F1123A5}" srcOrd="0" destOrd="0" presId="urn:microsoft.com/office/officeart/2005/8/layout/list1"/>
    <dgm:cxn modelId="{397D033C-8E3F-46F3-ABA9-9F1C87B16E1C}" srcId="{711D4493-FA46-42F4-A211-842DF72793B6}" destId="{E9F40DA2-1EA8-4A0A-8DC5-08098A424CC1}" srcOrd="4" destOrd="0" parTransId="{373C505F-F4DA-42AF-A572-16224198579E}" sibTransId="{F3439416-20D3-4ABD-BD9D-085B38EFA5E1}"/>
    <dgm:cxn modelId="{BF1A9D2E-75DA-43A3-901E-1A83A42681F2}" type="presOf" srcId="{FCA55ED0-5EAA-4137-89F4-5A7ED22A4B78}" destId="{E61DEB6C-6587-4C83-BDDA-AC8C57A3EB1F}" srcOrd="0" destOrd="0" presId="urn:microsoft.com/office/officeart/2005/8/layout/list1"/>
    <dgm:cxn modelId="{D7142A9A-DF48-4AA9-A2CA-6D93623AB5B2}" type="presOf" srcId="{FC70E595-68F6-4EAB-9F67-6CDB8412C21C}" destId="{748E0F93-5A91-4C9B-9001-8591200D6152}" srcOrd="1" destOrd="0" presId="urn:microsoft.com/office/officeart/2005/8/layout/list1"/>
    <dgm:cxn modelId="{3ABFE769-01F3-4ECD-BF8A-F9C1C6B4E19F}" type="presOf" srcId="{E9F40DA2-1EA8-4A0A-8DC5-08098A424CC1}" destId="{21D12E85-EE0B-41D4-BA66-6F9ECCB2F736}" srcOrd="1" destOrd="0" presId="urn:microsoft.com/office/officeart/2005/8/layout/list1"/>
    <dgm:cxn modelId="{3110629D-33D5-4042-873A-6C5925A78A8B}" type="presOf" srcId="{E9F40DA2-1EA8-4A0A-8DC5-08098A424CC1}" destId="{597C92D3-4CF9-475E-8B07-D78CB99DBDC8}" srcOrd="0" destOrd="0" presId="urn:microsoft.com/office/officeart/2005/8/layout/list1"/>
    <dgm:cxn modelId="{DC7C91AE-C94B-4BC2-8B3D-B0891D156538}" type="presOf" srcId="{5E8EE0A2-5EBE-4CE8-8564-990986089800}" destId="{D7A28C14-F484-448C-B369-43EFED46DF7E}" srcOrd="1" destOrd="0" presId="urn:microsoft.com/office/officeart/2005/8/layout/list1"/>
    <dgm:cxn modelId="{B16F5874-D410-4649-9D2F-B30026545613}" type="presOf" srcId="{C00F9493-4938-44A0-B35C-F25D983DA154}" destId="{D29A51E0-BA32-459F-A266-858F9B99D2D9}" srcOrd="0" destOrd="0" presId="urn:microsoft.com/office/officeart/2005/8/layout/list1"/>
    <dgm:cxn modelId="{20DDEE6F-7B47-48DC-A030-89ED7BFF1E8A}" type="presOf" srcId="{FF95181A-90B7-4B1E-8513-8D40AA5A9C3D}" destId="{76E259D5-DC28-496D-BC72-EC7D92D3C581}" srcOrd="1" destOrd="0" presId="urn:microsoft.com/office/officeart/2005/8/layout/list1"/>
    <dgm:cxn modelId="{093E0163-C72C-45D3-AD94-A066562B3432}" type="presOf" srcId="{FCA55ED0-5EAA-4137-89F4-5A7ED22A4B78}" destId="{0DCD033A-BE62-4D02-A117-FA3E91C0408B}" srcOrd="1" destOrd="0" presId="urn:microsoft.com/office/officeart/2005/8/layout/list1"/>
    <dgm:cxn modelId="{388C82EF-6BEA-4362-A76D-26CC099AC585}" srcId="{711D4493-FA46-42F4-A211-842DF72793B6}" destId="{15CCB6D4-49D5-47D6-AED7-469FAC868573}" srcOrd="7" destOrd="0" parTransId="{C1E6C303-162A-4D22-AEE6-989FA4430118}" sibTransId="{88E01798-3983-4A43-94D6-5F2B620DE2D4}"/>
    <dgm:cxn modelId="{DBD25B0D-D98C-404A-B8A5-2A20A4676F66}" type="presOf" srcId="{8772EC45-9BBA-419C-AB7F-E973941E4265}" destId="{FC35058B-297E-4BA1-8C4A-BC47853DAD31}" srcOrd="0" destOrd="0" presId="urn:microsoft.com/office/officeart/2005/8/layout/list1"/>
    <dgm:cxn modelId="{9B179362-FDC8-4D66-9FCE-D9F2FFCE37DA}" srcId="{711D4493-FA46-42F4-A211-842DF72793B6}" destId="{FF95181A-90B7-4B1E-8513-8D40AA5A9C3D}" srcOrd="6" destOrd="0" parTransId="{D07B5263-0671-48C6-AAC9-689183823DD4}" sibTransId="{292C6A7E-6F49-4759-88C2-7A68DC41E62F}"/>
    <dgm:cxn modelId="{A3DF4B9C-926B-40E4-8A98-B4C9EC115EEF}" type="presOf" srcId="{15CCB6D4-49D5-47D6-AED7-469FAC868573}" destId="{D43BD21F-E340-4094-A0EA-15CD28C13435}" srcOrd="0" destOrd="0" presId="urn:microsoft.com/office/officeart/2005/8/layout/list1"/>
    <dgm:cxn modelId="{4E2872F3-C0D4-4963-A9C2-0DF0EA89BA40}" srcId="{711D4493-FA46-42F4-A211-842DF72793B6}" destId="{C00F9493-4938-44A0-B35C-F25D983DA154}" srcOrd="8" destOrd="0" parTransId="{E9AD19B3-B5F4-4534-8C82-1064629EA61C}" sibTransId="{6FB13170-2643-4B20-9AC5-D63505A69B44}"/>
    <dgm:cxn modelId="{9195A4BB-F4FF-45F2-A102-5DD969EBD158}" srcId="{711D4493-FA46-42F4-A211-842DF72793B6}" destId="{FC70E595-68F6-4EAB-9F67-6CDB8412C21C}" srcOrd="9" destOrd="0" parTransId="{3BBC3749-0DA7-47D2-B32B-92D75C19A3CE}" sibTransId="{D749C4E2-6260-4884-950C-61DB04AF03A1}"/>
    <dgm:cxn modelId="{07299625-2037-4C3F-9449-D904FDE4EAC3}" type="presParOf" srcId="{47D67B2F-0FCB-4D43-97B5-5B0FB72A9159}" destId="{18484983-AD87-4437-9FCC-BE4665766312}" srcOrd="0" destOrd="0" presId="urn:microsoft.com/office/officeart/2005/8/layout/list1"/>
    <dgm:cxn modelId="{94C92B50-38D8-4336-8744-589AE4DF393B}" type="presParOf" srcId="{18484983-AD87-4437-9FCC-BE4665766312}" destId="{FC35058B-297E-4BA1-8C4A-BC47853DAD31}" srcOrd="0" destOrd="0" presId="urn:microsoft.com/office/officeart/2005/8/layout/list1"/>
    <dgm:cxn modelId="{AC54A9F8-1F54-4F6D-8FF1-06DE4F8E966C}" type="presParOf" srcId="{18484983-AD87-4437-9FCC-BE4665766312}" destId="{FCE7483E-0674-41F9-8EC5-52EE73C9C575}" srcOrd="1" destOrd="0" presId="urn:microsoft.com/office/officeart/2005/8/layout/list1"/>
    <dgm:cxn modelId="{5FB541ED-18DC-4F68-A9CE-BE1BE95BA9B5}" type="presParOf" srcId="{47D67B2F-0FCB-4D43-97B5-5B0FB72A9159}" destId="{D875A5D4-14C2-40A0-AA6E-07BD517517F7}" srcOrd="1" destOrd="0" presId="urn:microsoft.com/office/officeart/2005/8/layout/list1"/>
    <dgm:cxn modelId="{182A26EA-2CE6-4DC3-BEBC-69116DD6278C}" type="presParOf" srcId="{47D67B2F-0FCB-4D43-97B5-5B0FB72A9159}" destId="{E9A56F2E-3016-4236-8EB5-A1E818A56990}" srcOrd="2" destOrd="0" presId="urn:microsoft.com/office/officeart/2005/8/layout/list1"/>
    <dgm:cxn modelId="{56157D03-2EDC-4CD2-B3FA-DD377E01A900}" type="presParOf" srcId="{47D67B2F-0FCB-4D43-97B5-5B0FB72A9159}" destId="{0988BAA5-4B40-484F-B09B-6CA7A086A7FB}" srcOrd="3" destOrd="0" presId="urn:microsoft.com/office/officeart/2005/8/layout/list1"/>
    <dgm:cxn modelId="{D214ED84-9EAA-4355-BA3D-ADF0D23D6F2C}" type="presParOf" srcId="{47D67B2F-0FCB-4D43-97B5-5B0FB72A9159}" destId="{9F1C2A5D-4053-43EE-86DB-8FD02234ADFC}" srcOrd="4" destOrd="0" presId="urn:microsoft.com/office/officeart/2005/8/layout/list1"/>
    <dgm:cxn modelId="{84AA670E-A525-4E70-84D1-9EB9425A4341}" type="presParOf" srcId="{9F1C2A5D-4053-43EE-86DB-8FD02234ADFC}" destId="{424387B8-75BF-4281-B9A4-467A7F1123A5}" srcOrd="0" destOrd="0" presId="urn:microsoft.com/office/officeart/2005/8/layout/list1"/>
    <dgm:cxn modelId="{1C4AA3BA-B695-4E7A-A589-96F73350DF17}" type="presParOf" srcId="{9F1C2A5D-4053-43EE-86DB-8FD02234ADFC}" destId="{D7A28C14-F484-448C-B369-43EFED46DF7E}" srcOrd="1" destOrd="0" presId="urn:microsoft.com/office/officeart/2005/8/layout/list1"/>
    <dgm:cxn modelId="{1E7740FF-E4E2-4262-B425-153A9A9C6B62}" type="presParOf" srcId="{47D67B2F-0FCB-4D43-97B5-5B0FB72A9159}" destId="{538A4675-D455-4B90-80D7-4FB130C7F214}" srcOrd="5" destOrd="0" presId="urn:microsoft.com/office/officeart/2005/8/layout/list1"/>
    <dgm:cxn modelId="{A88DD976-2088-475F-BB33-7C17CB5D9284}" type="presParOf" srcId="{47D67B2F-0FCB-4D43-97B5-5B0FB72A9159}" destId="{D4626360-F363-426A-B021-427D7C14D280}" srcOrd="6" destOrd="0" presId="urn:microsoft.com/office/officeart/2005/8/layout/list1"/>
    <dgm:cxn modelId="{7B82F838-349A-4C99-AD46-BFA64E33C3A5}" type="presParOf" srcId="{47D67B2F-0FCB-4D43-97B5-5B0FB72A9159}" destId="{F2086162-1F95-4324-91B1-BC1F630BFF57}" srcOrd="7" destOrd="0" presId="urn:microsoft.com/office/officeart/2005/8/layout/list1"/>
    <dgm:cxn modelId="{94CFF2F7-62C8-4953-B965-9AD984208393}" type="presParOf" srcId="{47D67B2F-0FCB-4D43-97B5-5B0FB72A9159}" destId="{75B1D1DA-C381-4C84-B0CE-9D0CADEB52A4}" srcOrd="8" destOrd="0" presId="urn:microsoft.com/office/officeart/2005/8/layout/list1"/>
    <dgm:cxn modelId="{FBA3857A-AC04-4452-8FAC-5AEFEBCFEAAE}" type="presParOf" srcId="{75B1D1DA-C381-4C84-B0CE-9D0CADEB52A4}" destId="{E61DEB6C-6587-4C83-BDDA-AC8C57A3EB1F}" srcOrd="0" destOrd="0" presId="urn:microsoft.com/office/officeart/2005/8/layout/list1"/>
    <dgm:cxn modelId="{8C8E38DD-AFF0-4B42-B635-03063BB7AA52}" type="presParOf" srcId="{75B1D1DA-C381-4C84-B0CE-9D0CADEB52A4}" destId="{0DCD033A-BE62-4D02-A117-FA3E91C0408B}" srcOrd="1" destOrd="0" presId="urn:microsoft.com/office/officeart/2005/8/layout/list1"/>
    <dgm:cxn modelId="{856157C9-F052-4180-AA6F-11CD1EB60365}" type="presParOf" srcId="{47D67B2F-0FCB-4D43-97B5-5B0FB72A9159}" destId="{F06F6B4A-71CD-491E-B0B2-3595F3C02EB6}" srcOrd="9" destOrd="0" presId="urn:microsoft.com/office/officeart/2005/8/layout/list1"/>
    <dgm:cxn modelId="{674FB85A-72CE-4710-9199-12C1FB5535E3}" type="presParOf" srcId="{47D67B2F-0FCB-4D43-97B5-5B0FB72A9159}" destId="{892CCED5-A6EE-4BEB-AC18-12AEFF1F1FE7}" srcOrd="10" destOrd="0" presId="urn:microsoft.com/office/officeart/2005/8/layout/list1"/>
    <dgm:cxn modelId="{F3DA1492-DA32-4B33-A92B-86D835690C17}" type="presParOf" srcId="{47D67B2F-0FCB-4D43-97B5-5B0FB72A9159}" destId="{5F3A9451-CB0B-4B93-A4D2-711759BB8A9A}" srcOrd="11" destOrd="0" presId="urn:microsoft.com/office/officeart/2005/8/layout/list1"/>
    <dgm:cxn modelId="{CC0B1D2C-2E1B-41D8-989A-F1F1DBB130E1}" type="presParOf" srcId="{47D67B2F-0FCB-4D43-97B5-5B0FB72A9159}" destId="{19A36DB2-FE66-4FBE-9419-65334B54B4C9}" srcOrd="12" destOrd="0" presId="urn:microsoft.com/office/officeart/2005/8/layout/list1"/>
    <dgm:cxn modelId="{E37616A8-1094-494D-A128-3717B064C45A}" type="presParOf" srcId="{19A36DB2-FE66-4FBE-9419-65334B54B4C9}" destId="{9199C336-3587-4555-AA72-7C39460C778F}" srcOrd="0" destOrd="0" presId="urn:microsoft.com/office/officeart/2005/8/layout/list1"/>
    <dgm:cxn modelId="{157876B6-5304-40DD-A9BA-823D1144FAA7}" type="presParOf" srcId="{19A36DB2-FE66-4FBE-9419-65334B54B4C9}" destId="{6144B501-2A71-4847-AF92-B05E63C99A23}" srcOrd="1" destOrd="0" presId="urn:microsoft.com/office/officeart/2005/8/layout/list1"/>
    <dgm:cxn modelId="{64257D20-9158-4A49-9700-10002BD84C48}" type="presParOf" srcId="{47D67B2F-0FCB-4D43-97B5-5B0FB72A9159}" destId="{5F058343-62D5-401E-893B-C81A146FD283}" srcOrd="13" destOrd="0" presId="urn:microsoft.com/office/officeart/2005/8/layout/list1"/>
    <dgm:cxn modelId="{D022807E-3EDB-4041-98EF-8B0801D993C5}" type="presParOf" srcId="{47D67B2F-0FCB-4D43-97B5-5B0FB72A9159}" destId="{451E4F70-5E90-4139-86FE-A4FA955469E5}" srcOrd="14" destOrd="0" presId="urn:microsoft.com/office/officeart/2005/8/layout/list1"/>
    <dgm:cxn modelId="{F870C270-C118-4C18-8471-C5FD8F56E704}" type="presParOf" srcId="{47D67B2F-0FCB-4D43-97B5-5B0FB72A9159}" destId="{FDE2B1E8-FA49-4416-8BEF-2B57F7399778}" srcOrd="15" destOrd="0" presId="urn:microsoft.com/office/officeart/2005/8/layout/list1"/>
    <dgm:cxn modelId="{2A66E458-F0BE-4C9D-8B4A-85C14536BFBA}" type="presParOf" srcId="{47D67B2F-0FCB-4D43-97B5-5B0FB72A9159}" destId="{6B349365-D715-4D7C-BF5E-45C33FE88FE3}" srcOrd="16" destOrd="0" presId="urn:microsoft.com/office/officeart/2005/8/layout/list1"/>
    <dgm:cxn modelId="{B6215C4E-CAB5-444B-A5F7-F5507AF7859A}" type="presParOf" srcId="{6B349365-D715-4D7C-BF5E-45C33FE88FE3}" destId="{597C92D3-4CF9-475E-8B07-D78CB99DBDC8}" srcOrd="0" destOrd="0" presId="urn:microsoft.com/office/officeart/2005/8/layout/list1"/>
    <dgm:cxn modelId="{4EE8EB2B-AFE1-46DC-92BA-12C55A1C41CE}" type="presParOf" srcId="{6B349365-D715-4D7C-BF5E-45C33FE88FE3}" destId="{21D12E85-EE0B-41D4-BA66-6F9ECCB2F736}" srcOrd="1" destOrd="0" presId="urn:microsoft.com/office/officeart/2005/8/layout/list1"/>
    <dgm:cxn modelId="{80B7E344-F985-4972-8D5E-F5B434BC8377}" type="presParOf" srcId="{47D67B2F-0FCB-4D43-97B5-5B0FB72A9159}" destId="{7152D14F-28B0-47E1-BE8F-3BA1BBF295D2}" srcOrd="17" destOrd="0" presId="urn:microsoft.com/office/officeart/2005/8/layout/list1"/>
    <dgm:cxn modelId="{548CD502-93C3-40EF-93FB-CDF4096CCBB6}" type="presParOf" srcId="{47D67B2F-0FCB-4D43-97B5-5B0FB72A9159}" destId="{1E90AAC2-F6D3-498A-807A-6043666D38A4}" srcOrd="18" destOrd="0" presId="urn:microsoft.com/office/officeart/2005/8/layout/list1"/>
    <dgm:cxn modelId="{B60D00F9-EE92-4B65-8AA9-8F8B106256C7}" type="presParOf" srcId="{47D67B2F-0FCB-4D43-97B5-5B0FB72A9159}" destId="{8602461F-D31A-434B-8B24-0BD485AFBEB0}" srcOrd="19" destOrd="0" presId="urn:microsoft.com/office/officeart/2005/8/layout/list1"/>
    <dgm:cxn modelId="{CF8C66C6-F084-4BF6-816B-2A1D5D766DEC}" type="presParOf" srcId="{47D67B2F-0FCB-4D43-97B5-5B0FB72A9159}" destId="{854C73B1-CE8A-473F-8907-A961BA845893}" srcOrd="20" destOrd="0" presId="urn:microsoft.com/office/officeart/2005/8/layout/list1"/>
    <dgm:cxn modelId="{31320EA3-A94C-49EE-AF2E-6F353C608006}" type="presParOf" srcId="{854C73B1-CE8A-473F-8907-A961BA845893}" destId="{8825D077-7276-4DD9-AFCA-47F71DB7ABF6}" srcOrd="0" destOrd="0" presId="urn:microsoft.com/office/officeart/2005/8/layout/list1"/>
    <dgm:cxn modelId="{2FD11F91-07B3-4322-8EC1-7017221CB704}" type="presParOf" srcId="{854C73B1-CE8A-473F-8907-A961BA845893}" destId="{B6FF9508-E507-4BF0-8534-F4CFFDEF66C5}" srcOrd="1" destOrd="0" presId="urn:microsoft.com/office/officeart/2005/8/layout/list1"/>
    <dgm:cxn modelId="{0E12DC1C-E4E7-4333-A75A-2CC5C69E0B3C}" type="presParOf" srcId="{47D67B2F-0FCB-4D43-97B5-5B0FB72A9159}" destId="{27DC5984-4C04-4A9A-A197-D5C9D9F29DFE}" srcOrd="21" destOrd="0" presId="urn:microsoft.com/office/officeart/2005/8/layout/list1"/>
    <dgm:cxn modelId="{27088F39-37D3-4421-BFD4-4F4E4B3BBC67}" type="presParOf" srcId="{47D67B2F-0FCB-4D43-97B5-5B0FB72A9159}" destId="{7E1CA0F3-B0BE-494E-A490-ED6E8346CFCA}" srcOrd="22" destOrd="0" presId="urn:microsoft.com/office/officeart/2005/8/layout/list1"/>
    <dgm:cxn modelId="{2C4EC9CC-1CC8-4BDF-A564-1F8AF4C2EBBC}" type="presParOf" srcId="{47D67B2F-0FCB-4D43-97B5-5B0FB72A9159}" destId="{EABFC24B-EA3F-4499-8288-AA601826F3F4}" srcOrd="23" destOrd="0" presId="urn:microsoft.com/office/officeart/2005/8/layout/list1"/>
    <dgm:cxn modelId="{6A73A45A-1F83-43CF-AB21-6BA50A20E27C}" type="presParOf" srcId="{47D67B2F-0FCB-4D43-97B5-5B0FB72A9159}" destId="{6AF5D70A-2692-4654-907B-1F81D3D732CE}" srcOrd="24" destOrd="0" presId="urn:microsoft.com/office/officeart/2005/8/layout/list1"/>
    <dgm:cxn modelId="{6FE2A98B-B6AC-4712-82E1-1DCACE2FD608}" type="presParOf" srcId="{6AF5D70A-2692-4654-907B-1F81D3D732CE}" destId="{8BDC0D7D-70D5-4B50-B801-DCE6DEB75F14}" srcOrd="0" destOrd="0" presId="urn:microsoft.com/office/officeart/2005/8/layout/list1"/>
    <dgm:cxn modelId="{1405D2B5-823C-4FB6-A9F8-E185EA9F72E6}" type="presParOf" srcId="{6AF5D70A-2692-4654-907B-1F81D3D732CE}" destId="{76E259D5-DC28-496D-BC72-EC7D92D3C581}" srcOrd="1" destOrd="0" presId="urn:microsoft.com/office/officeart/2005/8/layout/list1"/>
    <dgm:cxn modelId="{2E2E6E9B-A5A5-4940-903D-8AF0D214DACD}" type="presParOf" srcId="{47D67B2F-0FCB-4D43-97B5-5B0FB72A9159}" destId="{FA23AE84-A945-430F-9B3E-B9FFD1B3AE69}" srcOrd="25" destOrd="0" presId="urn:microsoft.com/office/officeart/2005/8/layout/list1"/>
    <dgm:cxn modelId="{850FABB4-C0AD-40EB-85C0-F1B98AC842BC}" type="presParOf" srcId="{47D67B2F-0FCB-4D43-97B5-5B0FB72A9159}" destId="{C9E1B276-E1A0-4CDA-8A8F-9188331E0B6D}" srcOrd="26" destOrd="0" presId="urn:microsoft.com/office/officeart/2005/8/layout/list1"/>
    <dgm:cxn modelId="{5EC4831F-ABE0-41ED-977E-0B69D42ED6F4}" type="presParOf" srcId="{47D67B2F-0FCB-4D43-97B5-5B0FB72A9159}" destId="{DBB1E40C-0A8D-45FC-ACCB-F91254EECB2A}" srcOrd="27" destOrd="0" presId="urn:microsoft.com/office/officeart/2005/8/layout/list1"/>
    <dgm:cxn modelId="{BECD6BE5-029E-4D7C-9405-5BDCBD67A5EF}" type="presParOf" srcId="{47D67B2F-0FCB-4D43-97B5-5B0FB72A9159}" destId="{ED84FEFC-4BE7-4FE3-9E61-6EB94D65E3C5}" srcOrd="28" destOrd="0" presId="urn:microsoft.com/office/officeart/2005/8/layout/list1"/>
    <dgm:cxn modelId="{BD5D6C13-A8A3-48E2-8F1F-06D5AA55AD5C}" type="presParOf" srcId="{ED84FEFC-4BE7-4FE3-9E61-6EB94D65E3C5}" destId="{D43BD21F-E340-4094-A0EA-15CD28C13435}" srcOrd="0" destOrd="0" presId="urn:microsoft.com/office/officeart/2005/8/layout/list1"/>
    <dgm:cxn modelId="{219616BF-5E52-4206-BA60-DDC6445E6984}" type="presParOf" srcId="{ED84FEFC-4BE7-4FE3-9E61-6EB94D65E3C5}" destId="{E80A9337-D934-4DE8-98A8-154AFC96E2E4}" srcOrd="1" destOrd="0" presId="urn:microsoft.com/office/officeart/2005/8/layout/list1"/>
    <dgm:cxn modelId="{43CCCAEE-E738-4D36-8A70-D0376A907A23}" type="presParOf" srcId="{47D67B2F-0FCB-4D43-97B5-5B0FB72A9159}" destId="{B34D8C64-FE5B-44F9-8266-6D205396D6B9}" srcOrd="29" destOrd="0" presId="urn:microsoft.com/office/officeart/2005/8/layout/list1"/>
    <dgm:cxn modelId="{6A2C7607-57B8-4160-AC5D-F65DD380B1B6}" type="presParOf" srcId="{47D67B2F-0FCB-4D43-97B5-5B0FB72A9159}" destId="{8808C5DA-CF9C-4C5C-B89C-C798A98EC80F}" srcOrd="30" destOrd="0" presId="urn:microsoft.com/office/officeart/2005/8/layout/list1"/>
    <dgm:cxn modelId="{294CC960-792A-44B9-9D41-372C1D21900A}" type="presParOf" srcId="{47D67B2F-0FCB-4D43-97B5-5B0FB72A9159}" destId="{963E130A-C538-4C86-BE7B-822074647C0F}" srcOrd="31" destOrd="0" presId="urn:microsoft.com/office/officeart/2005/8/layout/list1"/>
    <dgm:cxn modelId="{06F169A3-BBBD-41B4-99DD-F1FCFCF3E4A2}" type="presParOf" srcId="{47D67B2F-0FCB-4D43-97B5-5B0FB72A9159}" destId="{F32D972C-F3C2-4271-8BB8-BB1F640C2DC5}" srcOrd="32" destOrd="0" presId="urn:microsoft.com/office/officeart/2005/8/layout/list1"/>
    <dgm:cxn modelId="{6CAD5E36-97A6-405A-A80D-CEED72E21C21}" type="presParOf" srcId="{F32D972C-F3C2-4271-8BB8-BB1F640C2DC5}" destId="{D29A51E0-BA32-459F-A266-858F9B99D2D9}" srcOrd="0" destOrd="0" presId="urn:microsoft.com/office/officeart/2005/8/layout/list1"/>
    <dgm:cxn modelId="{FEA7AF25-F9B1-4780-A279-E09A6906E122}" type="presParOf" srcId="{F32D972C-F3C2-4271-8BB8-BB1F640C2DC5}" destId="{DDF343B6-872E-458F-AF43-17E1585BCB75}" srcOrd="1" destOrd="0" presId="urn:microsoft.com/office/officeart/2005/8/layout/list1"/>
    <dgm:cxn modelId="{2FFA2BAA-D927-4E82-AE7F-1C23FAD0E5A4}" type="presParOf" srcId="{47D67B2F-0FCB-4D43-97B5-5B0FB72A9159}" destId="{F5FC2B9F-1405-4C25-BE67-AF66DB524082}" srcOrd="33" destOrd="0" presId="urn:microsoft.com/office/officeart/2005/8/layout/list1"/>
    <dgm:cxn modelId="{165086F4-F02A-4851-8373-DC4DDE01A5A4}" type="presParOf" srcId="{47D67B2F-0FCB-4D43-97B5-5B0FB72A9159}" destId="{1814FBCC-4F19-4E66-B2B4-45078B6E862F}" srcOrd="34" destOrd="0" presId="urn:microsoft.com/office/officeart/2005/8/layout/list1"/>
    <dgm:cxn modelId="{9994A836-F49A-4E0B-9178-678F6BF8FEB7}" type="presParOf" srcId="{47D67B2F-0FCB-4D43-97B5-5B0FB72A9159}" destId="{FDD691B1-7504-40F8-B7A4-B976ECC1F502}" srcOrd="35" destOrd="0" presId="urn:microsoft.com/office/officeart/2005/8/layout/list1"/>
    <dgm:cxn modelId="{923905BC-3CCE-4C68-9E1B-64C365CA07C3}" type="presParOf" srcId="{47D67B2F-0FCB-4D43-97B5-5B0FB72A9159}" destId="{F5F7A19B-3807-4E1C-8474-97F8787CABE2}" srcOrd="36" destOrd="0" presId="urn:microsoft.com/office/officeart/2005/8/layout/list1"/>
    <dgm:cxn modelId="{0C00C5BB-9CDA-4250-9966-61A9C94ECAF1}" type="presParOf" srcId="{F5F7A19B-3807-4E1C-8474-97F8787CABE2}" destId="{59D74E92-E047-49AF-A884-DB23D813A80C}" srcOrd="0" destOrd="0" presId="urn:microsoft.com/office/officeart/2005/8/layout/list1"/>
    <dgm:cxn modelId="{9BD115BA-C84B-4526-BBFB-CCB718CF7381}" type="presParOf" srcId="{F5F7A19B-3807-4E1C-8474-97F8787CABE2}" destId="{748E0F93-5A91-4C9B-9001-8591200D6152}" srcOrd="1" destOrd="0" presId="urn:microsoft.com/office/officeart/2005/8/layout/list1"/>
    <dgm:cxn modelId="{DB4756B7-5E88-4FD6-BB4C-5EA1DDC68462}" type="presParOf" srcId="{47D67B2F-0FCB-4D43-97B5-5B0FB72A9159}" destId="{8AC968D9-DFCA-4912-BE11-F1C4A9FE94E6}" srcOrd="37" destOrd="0" presId="urn:microsoft.com/office/officeart/2005/8/layout/list1"/>
    <dgm:cxn modelId="{8F01FFCD-765C-4300-AF79-3DAB6183F58E}" type="presParOf" srcId="{47D67B2F-0FCB-4D43-97B5-5B0FB72A9159}" destId="{057CBBE5-4F12-4957-BC16-4C241A4961BC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249998"/>
          <a:ext cx="7843887" cy="277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87638"/>
          <a:ext cx="5490720" cy="3247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30+ Years Experience in Software Domain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55" y="114699"/>
        <a:ext cx="5436598" cy="270598"/>
      </dsp:txXfrm>
    </dsp:sp>
    <dsp:sp modelId="{D4626360-F363-426A-B021-427D7C14D280}">
      <dsp:nvSpPr>
        <dsp:cNvPr id="0" name=""/>
        <dsp:cNvSpPr/>
      </dsp:nvSpPr>
      <dsp:spPr>
        <a:xfrm>
          <a:off x="0" y="748958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28C14-F484-448C-B369-43EFED46DF7E}">
      <dsp:nvSpPr>
        <dsp:cNvPr id="0" name=""/>
        <dsp:cNvSpPr/>
      </dsp:nvSpPr>
      <dsp:spPr>
        <a:xfrm>
          <a:off x="392194" y="5865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Successfully executed at more than 1500 Hospitality Clients</a:t>
          </a:r>
        </a:p>
      </dsp:txBody>
      <dsp:txXfrm>
        <a:off x="408046" y="602451"/>
        <a:ext cx="5459016" cy="293016"/>
      </dsp:txXfrm>
    </dsp:sp>
    <dsp:sp modelId="{892CCED5-A6EE-4BEB-AC18-12AEFF1F1FE7}">
      <dsp:nvSpPr>
        <dsp:cNvPr id="0" name=""/>
        <dsp:cNvSpPr/>
      </dsp:nvSpPr>
      <dsp:spPr>
        <a:xfrm>
          <a:off x="0" y="12479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D033A-BE62-4D02-A117-FA3E91C0408B}">
      <dsp:nvSpPr>
        <dsp:cNvPr id="0" name=""/>
        <dsp:cNvSpPr/>
      </dsp:nvSpPr>
      <dsp:spPr>
        <a:xfrm>
          <a:off x="392194" y="10855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Supported by Strong Team of 250 Professionals</a:t>
          </a:r>
        </a:p>
      </dsp:txBody>
      <dsp:txXfrm>
        <a:off x="408046" y="1101411"/>
        <a:ext cx="5459016" cy="293016"/>
      </dsp:txXfrm>
    </dsp:sp>
    <dsp:sp modelId="{451E4F70-5E90-4139-86FE-A4FA955469E5}">
      <dsp:nvSpPr>
        <dsp:cNvPr id="0" name=""/>
        <dsp:cNvSpPr/>
      </dsp:nvSpPr>
      <dsp:spPr>
        <a:xfrm>
          <a:off x="0" y="17468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4B501-2A71-4847-AF92-B05E63C99A23}">
      <dsp:nvSpPr>
        <dsp:cNvPr id="0" name=""/>
        <dsp:cNvSpPr/>
      </dsp:nvSpPr>
      <dsp:spPr>
        <a:xfrm>
          <a:off x="392194" y="15845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Configurable Multi Level Security</a:t>
          </a:r>
        </a:p>
      </dsp:txBody>
      <dsp:txXfrm>
        <a:off x="408046" y="1600371"/>
        <a:ext cx="5459016" cy="293016"/>
      </dsp:txXfrm>
    </dsp:sp>
    <dsp:sp modelId="{1E90AAC2-F6D3-498A-807A-6043666D38A4}">
      <dsp:nvSpPr>
        <dsp:cNvPr id="0" name=""/>
        <dsp:cNvSpPr/>
      </dsp:nvSpPr>
      <dsp:spPr>
        <a:xfrm>
          <a:off x="0" y="224583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12E85-EE0B-41D4-BA66-6F9ECCB2F736}">
      <dsp:nvSpPr>
        <dsp:cNvPr id="0" name=""/>
        <dsp:cNvSpPr/>
      </dsp:nvSpPr>
      <dsp:spPr>
        <a:xfrm>
          <a:off x="392194" y="208347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User Friendly Interface to increase Staff Efficiency</a:t>
          </a:r>
        </a:p>
      </dsp:txBody>
      <dsp:txXfrm>
        <a:off x="408046" y="2099331"/>
        <a:ext cx="5459016" cy="293016"/>
      </dsp:txXfrm>
    </dsp:sp>
    <dsp:sp modelId="{7E1CA0F3-B0BE-494E-A490-ED6E8346CFCA}">
      <dsp:nvSpPr>
        <dsp:cNvPr id="0" name=""/>
        <dsp:cNvSpPr/>
      </dsp:nvSpPr>
      <dsp:spPr>
        <a:xfrm>
          <a:off x="0" y="274479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F9508-E507-4BF0-8534-F4CFFDEF66C5}">
      <dsp:nvSpPr>
        <dsp:cNvPr id="0" name=""/>
        <dsp:cNvSpPr/>
      </dsp:nvSpPr>
      <dsp:spPr>
        <a:xfrm>
          <a:off x="392194" y="258243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Real-time Business Monitoring</a:t>
          </a:r>
        </a:p>
      </dsp:txBody>
      <dsp:txXfrm>
        <a:off x="408046" y="2598291"/>
        <a:ext cx="5459016" cy="293016"/>
      </dsp:txXfrm>
    </dsp:sp>
    <dsp:sp modelId="{C9E1B276-E1A0-4CDA-8A8F-9188331E0B6D}">
      <dsp:nvSpPr>
        <dsp:cNvPr id="0" name=""/>
        <dsp:cNvSpPr/>
      </dsp:nvSpPr>
      <dsp:spPr>
        <a:xfrm>
          <a:off x="0" y="324375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259D5-DC28-496D-BC72-EC7D92D3C581}">
      <dsp:nvSpPr>
        <dsp:cNvPr id="0" name=""/>
        <dsp:cNvSpPr/>
      </dsp:nvSpPr>
      <dsp:spPr>
        <a:xfrm>
          <a:off x="392194" y="30813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Better Quality of Care, Service to Patients</a:t>
          </a:r>
        </a:p>
      </dsp:txBody>
      <dsp:txXfrm>
        <a:off x="408046" y="3097251"/>
        <a:ext cx="5459016" cy="293016"/>
      </dsp:txXfrm>
    </dsp:sp>
    <dsp:sp modelId="{8808C5DA-CF9C-4C5C-B89C-C798A98EC80F}">
      <dsp:nvSpPr>
        <dsp:cNvPr id="0" name=""/>
        <dsp:cNvSpPr/>
      </dsp:nvSpPr>
      <dsp:spPr>
        <a:xfrm>
          <a:off x="0" y="37427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A9337-D934-4DE8-98A8-154AFC96E2E4}">
      <dsp:nvSpPr>
        <dsp:cNvPr id="0" name=""/>
        <dsp:cNvSpPr/>
      </dsp:nvSpPr>
      <dsp:spPr>
        <a:xfrm>
          <a:off x="392194" y="35803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Reduce Operating Costs</a:t>
          </a:r>
        </a:p>
      </dsp:txBody>
      <dsp:txXfrm>
        <a:off x="408046" y="3596211"/>
        <a:ext cx="5459016" cy="293016"/>
      </dsp:txXfrm>
    </dsp:sp>
    <dsp:sp modelId="{1814FBCC-4F19-4E66-B2B4-45078B6E862F}">
      <dsp:nvSpPr>
        <dsp:cNvPr id="0" name=""/>
        <dsp:cNvSpPr/>
      </dsp:nvSpPr>
      <dsp:spPr>
        <a:xfrm>
          <a:off x="0" y="42416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343B6-872E-458F-AF43-17E1585BCB75}">
      <dsp:nvSpPr>
        <dsp:cNvPr id="0" name=""/>
        <dsp:cNvSpPr/>
      </dsp:nvSpPr>
      <dsp:spPr>
        <a:xfrm>
          <a:off x="392194" y="40793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Control Pilferages &amp; Leakages</a:t>
          </a:r>
        </a:p>
      </dsp:txBody>
      <dsp:txXfrm>
        <a:off x="408046" y="4095171"/>
        <a:ext cx="5459016" cy="293016"/>
      </dsp:txXfrm>
    </dsp:sp>
    <dsp:sp modelId="{057CBBE5-4F12-4957-BC16-4C241A4961BC}">
      <dsp:nvSpPr>
        <dsp:cNvPr id="0" name=""/>
        <dsp:cNvSpPr/>
      </dsp:nvSpPr>
      <dsp:spPr>
        <a:xfrm>
          <a:off x="0" y="4740639"/>
          <a:ext cx="7843887" cy="277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E0F93-5A91-4C9B-9001-8591200D6152}">
      <dsp:nvSpPr>
        <dsp:cNvPr id="0" name=""/>
        <dsp:cNvSpPr/>
      </dsp:nvSpPr>
      <dsp:spPr>
        <a:xfrm>
          <a:off x="392194" y="4578279"/>
          <a:ext cx="5490720" cy="3247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Comprehensive reporting and analytics System</a:t>
          </a:r>
        </a:p>
      </dsp:txBody>
      <dsp:txXfrm>
        <a:off x="408046" y="4594131"/>
        <a:ext cx="545901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3C-EC6C-4F4E-BE7C-69ACBD19FCA8}" type="datetimeFigureOut">
              <a:rPr lang="en-US" smtClean="0"/>
              <a:t>24/May/2021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1A13-A325-4598-8A19-06B5F1DF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9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3C-EC6C-4F4E-BE7C-69ACBD19FCA8}" type="datetimeFigureOut">
              <a:rPr lang="en-US" smtClean="0"/>
              <a:t>24/May/2021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1A13-A325-4598-8A19-06B5F1DF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3C-EC6C-4F4E-BE7C-69ACBD19FCA8}" type="datetimeFigureOut">
              <a:rPr lang="en-US" smtClean="0"/>
              <a:t>24/May/2021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1A13-A325-4598-8A19-06B5F1DF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4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3C-EC6C-4F4E-BE7C-69ACBD19FCA8}" type="datetimeFigureOut">
              <a:rPr lang="en-US" smtClean="0"/>
              <a:t>24/May/2021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1A13-A325-4598-8A19-06B5F1DF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3C-EC6C-4F4E-BE7C-69ACBD19FCA8}" type="datetimeFigureOut">
              <a:rPr lang="en-US" smtClean="0"/>
              <a:t>24/May/2021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1A13-A325-4598-8A19-06B5F1DF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3C-EC6C-4F4E-BE7C-69ACBD19FCA8}" type="datetimeFigureOut">
              <a:rPr lang="en-US" smtClean="0"/>
              <a:t>24/May/2021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1A13-A325-4598-8A19-06B5F1DF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5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3C-EC6C-4F4E-BE7C-69ACBD19FCA8}" type="datetimeFigureOut">
              <a:rPr lang="en-US" smtClean="0"/>
              <a:t>24/May/2021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1A13-A325-4598-8A19-06B5F1DF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3C-EC6C-4F4E-BE7C-69ACBD19FCA8}" type="datetimeFigureOut">
              <a:rPr lang="en-US" smtClean="0"/>
              <a:t>24/May/2021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1A13-A325-4598-8A19-06B5F1DF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3C-EC6C-4F4E-BE7C-69ACBD19FCA8}" type="datetimeFigureOut">
              <a:rPr lang="en-US" smtClean="0"/>
              <a:t>24/May/2021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1A13-A325-4598-8A19-06B5F1DF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7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3C-EC6C-4F4E-BE7C-69ACBD19FCA8}" type="datetimeFigureOut">
              <a:rPr lang="en-US" smtClean="0"/>
              <a:t>24/May/2021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1A13-A325-4598-8A19-06B5F1DF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3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8F3C-EC6C-4F4E-BE7C-69ACBD19FCA8}" type="datetimeFigureOut">
              <a:rPr lang="en-US" smtClean="0"/>
              <a:t>24/May/2021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1A13-A325-4598-8A19-06B5F1DF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8F3C-EC6C-4F4E-BE7C-69ACBD19FCA8}" type="datetimeFigureOut">
              <a:rPr lang="en-US" smtClean="0"/>
              <a:t>24/May/2021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1A13-A325-4598-8A19-06B5F1DF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5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ln w="31750" cmpd="tri">
            <a:noFill/>
            <a:prstDash val="dash"/>
          </a:ln>
        </p:spPr>
      </p:pic>
      <p:sp>
        <p:nvSpPr>
          <p:cNvPr id="2" name="Rectangle 1"/>
          <p:cNvSpPr/>
          <p:nvPr/>
        </p:nvSpPr>
        <p:spPr>
          <a:xfrm>
            <a:off x="53641" y="44970"/>
            <a:ext cx="12108379" cy="6773043"/>
          </a:xfrm>
          <a:prstGeom prst="rect">
            <a:avLst/>
          </a:prstGeom>
          <a:noFill/>
          <a:ln w="31750" cmpd="dbl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452" y="5382984"/>
            <a:ext cx="1959572" cy="10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821" y="459245"/>
            <a:ext cx="2547103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6076" y="545157"/>
            <a:ext cx="267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Financial Accounting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74704" y="1441309"/>
            <a:ext cx="4343327" cy="5076721"/>
            <a:chOff x="2409166" y="1664048"/>
            <a:chExt cx="3962781" cy="4735730"/>
          </a:xfrm>
        </p:grpSpPr>
        <p:sp>
          <p:nvSpPr>
            <p:cNvPr id="4" name="Rectangle 3"/>
            <p:cNvSpPr/>
            <p:nvPr/>
          </p:nvSpPr>
          <p:spPr>
            <a:xfrm>
              <a:off x="2409166" y="1664048"/>
              <a:ext cx="3962781" cy="4523003"/>
            </a:xfrm>
            <a:prstGeom prst="rect">
              <a:avLst/>
            </a:prstGeom>
            <a:solidFill>
              <a:srgbClr val="0B758D"/>
            </a:solidFill>
            <a:ln>
              <a:noFill/>
            </a:ln>
            <a:effectLst>
              <a:outerShdw blurRad="139700" dist="889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45323" y="1823076"/>
              <a:ext cx="3729202" cy="4576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Integration with Other Modules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Voucher Generation (Cash/Bank/Journal)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Cash / Bank Books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Ledgers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Bank Reconciliation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Credit Note/ Debit Notes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Trial / Sub Trial Balance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Profit &amp; Loss Statement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Balance Sheet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Ageing Analysis of Debtors/Creditors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Cash Flow / Fund Flow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Bill wise Outstanding Reports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Night Audit Reports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51" y="2653983"/>
            <a:ext cx="3394028" cy="347395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820" y="457000"/>
            <a:ext cx="1571755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2103" y="545155"/>
            <a:ext cx="157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Interfaces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90248" y="1459648"/>
            <a:ext cx="4849106" cy="4487306"/>
            <a:chOff x="2360586" y="1588602"/>
            <a:chExt cx="5095161" cy="4073702"/>
          </a:xfrm>
        </p:grpSpPr>
        <p:sp>
          <p:nvSpPr>
            <p:cNvPr id="5" name="Rectangle 4"/>
            <p:cNvSpPr/>
            <p:nvPr/>
          </p:nvSpPr>
          <p:spPr>
            <a:xfrm>
              <a:off x="2360586" y="1588602"/>
              <a:ext cx="5095161" cy="4073702"/>
            </a:xfrm>
            <a:prstGeom prst="rect">
              <a:avLst/>
            </a:prstGeom>
            <a:solidFill>
              <a:srgbClr val="0B758D"/>
            </a:solidFill>
            <a:ln>
              <a:noFill/>
            </a:ln>
            <a:effectLst>
              <a:outerShdw blurRad="139700" dist="889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99585" y="1763302"/>
              <a:ext cx="4479039" cy="386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Aatithya Pos provides seamless Integration with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Touch </a:t>
              </a: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Screen 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Terminals</a:t>
              </a: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KOT on Tab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MIS on Android / iOS </a:t>
              </a: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Weighing Scales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Bar Code Readers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Programmable Key Boards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Bluetooth Printers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Loyalty Management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Smart Card Reader/Writer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Credit Card Readers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Payment Gateway API’s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Tally Accounts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31" y="3259015"/>
            <a:ext cx="3333709" cy="1752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71414" y="251759"/>
            <a:ext cx="1585528" cy="545643"/>
            <a:chOff x="2734430" y="333423"/>
            <a:chExt cx="1585528" cy="545643"/>
          </a:xfrm>
        </p:grpSpPr>
        <p:sp>
          <p:nvSpPr>
            <p:cNvPr id="3" name="Rectangle 2"/>
            <p:cNvSpPr/>
            <p:nvPr/>
          </p:nvSpPr>
          <p:spPr>
            <a:xfrm>
              <a:off x="2734430" y="333423"/>
              <a:ext cx="1571755" cy="545643"/>
            </a:xfrm>
            <a:prstGeom prst="rect">
              <a:avLst/>
            </a:prstGeom>
            <a:solidFill>
              <a:srgbClr val="715180"/>
            </a:solidFill>
            <a:ln>
              <a:noFill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48203" y="421578"/>
              <a:ext cx="1571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Mobile Apps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61081" y="1210951"/>
            <a:ext cx="9327310" cy="5104984"/>
            <a:chOff x="1632835" y="1269567"/>
            <a:chExt cx="9327310" cy="5104984"/>
          </a:xfrm>
        </p:grpSpPr>
        <p:grpSp>
          <p:nvGrpSpPr>
            <p:cNvPr id="15" name="Group 14"/>
            <p:cNvGrpSpPr/>
            <p:nvPr/>
          </p:nvGrpSpPr>
          <p:grpSpPr>
            <a:xfrm>
              <a:off x="1632835" y="1269567"/>
              <a:ext cx="2860533" cy="5074093"/>
              <a:chOff x="966347" y="1269567"/>
              <a:chExt cx="2860533" cy="507409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11354" t="9126" r="11821" b="5860"/>
              <a:stretch/>
            </p:blipFill>
            <p:spPr>
              <a:xfrm>
                <a:off x="966347" y="1269567"/>
                <a:ext cx="2860533" cy="4612263"/>
              </a:xfrm>
              <a:prstGeom prst="rect">
                <a:avLst/>
              </a:prstGeom>
              <a:ln w="15875">
                <a:solidFill>
                  <a:schemeClr val="accent1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966347" y="5974328"/>
                <a:ext cx="2860533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QR Menu Ordering App</a:t>
                </a:r>
                <a:endParaRPr lang="en-US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937596" y="1269567"/>
              <a:ext cx="2789160" cy="5073103"/>
              <a:chOff x="4540681" y="1270557"/>
              <a:chExt cx="2789160" cy="507310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540681" y="1270557"/>
                <a:ext cx="2789160" cy="4611273"/>
                <a:chOff x="6095999" y="482667"/>
                <a:chExt cx="3473003" cy="6027100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5999" y="482667"/>
                  <a:ext cx="3473003" cy="6027100"/>
                </a:xfrm>
                <a:prstGeom prst="rect">
                  <a:avLst/>
                </a:prstGeom>
                <a:ln>
                  <a:solidFill>
                    <a:srgbClr val="0070C0"/>
                  </a:solidFill>
                </a:ln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3631" y="803530"/>
                  <a:ext cx="1076190" cy="276190"/>
                </a:xfrm>
                <a:prstGeom prst="rect">
                  <a:avLst/>
                </a:prstGeom>
                <a:ln>
                  <a:solidFill>
                    <a:srgbClr val="0070C0"/>
                  </a:solidFill>
                </a:ln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4540681" y="5974328"/>
                <a:ext cx="278916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Mobile food Ordering App</a:t>
                </a:r>
                <a:endParaRPr lang="en-US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170985" y="1269567"/>
              <a:ext cx="2789160" cy="5104984"/>
              <a:chOff x="8370277" y="1269568"/>
              <a:chExt cx="2789160" cy="510498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70277" y="1269568"/>
                <a:ext cx="2789160" cy="467818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370277" y="6005220"/>
                <a:ext cx="278916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Mobile M.I.S. App</a:t>
                </a:r>
                <a:endParaRPr lang="en-US" b="1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2747" y="273303"/>
            <a:ext cx="11706128" cy="6584697"/>
            <a:chOff x="-29283" y="95303"/>
            <a:chExt cx="11706128" cy="65846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83" y="95303"/>
              <a:ext cx="11706128" cy="6584697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63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01" y="793998"/>
              <a:ext cx="6995884" cy="391704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681665" y="5264573"/>
            <a:ext cx="30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ira Sans" panose="020B0503050000020004" pitchFamily="34" charset="0"/>
                <a:ea typeface="Fira Sans" panose="020B0503050000020004" pitchFamily="34" charset="0"/>
              </a:rPr>
              <a:t>Restaurant Table Display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9678" y="2960783"/>
            <a:ext cx="553998" cy="148213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400" b="1" dirty="0" smtClean="0">
                <a:latin typeface="Antonio" panose="02000503000000000000" pitchFamily="2" charset="0"/>
                <a:ea typeface="Fira Sans" panose="020B0503050000020004" pitchFamily="34" charset="0"/>
              </a:rPr>
              <a:t>SCREENSHOT</a:t>
            </a:r>
            <a:endParaRPr lang="en-US" sz="2400" b="1" dirty="0">
              <a:latin typeface="Antonio" panose="02000503000000000000" pitchFamily="2" charset="0"/>
              <a:ea typeface="Fira Sans" panose="020B05030500000200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2821" y="459245"/>
            <a:ext cx="2698028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7569866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55885" y="540812"/>
            <a:ext cx="28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Aatithya Advantage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855" t="4834"/>
          <a:stretch/>
        </p:blipFill>
        <p:spPr>
          <a:xfrm>
            <a:off x="9260221" y="2203937"/>
            <a:ext cx="2710748" cy="2309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222295" y="-4692"/>
            <a:ext cx="9969705" cy="6596087"/>
            <a:chOff x="603822" y="124316"/>
            <a:chExt cx="9969705" cy="659608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807" y="1944874"/>
              <a:ext cx="2841206" cy="2968252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8000427" y="1548536"/>
              <a:ext cx="2085949" cy="528034"/>
            </a:xfrm>
            <a:prstGeom prst="rect">
              <a:avLst/>
            </a:prstGeom>
            <a:solidFill>
              <a:srgbClr val="71518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45443" y="1501941"/>
              <a:ext cx="2084419" cy="528034"/>
            </a:xfrm>
            <a:prstGeom prst="rect">
              <a:avLst/>
            </a:prstGeom>
            <a:solidFill>
              <a:srgbClr val="71518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27274" y="1619331"/>
              <a:ext cx="254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Founded in 1990 in India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269974" y="2771579"/>
              <a:ext cx="1519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3737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</a:t>
              </a:r>
              <a:endParaRPr lang="en-US" sz="24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70972" y="3167378"/>
              <a:ext cx="172621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373737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Team of More than 250 Resources serving  Over 5000 </a:t>
              </a:r>
              <a:r>
                <a:rPr lang="en-US" sz="1000" b="1" dirty="0">
                  <a:solidFill>
                    <a:srgbClr val="373737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Clients </a:t>
              </a:r>
              <a:endParaRPr lang="en-US" sz="10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b="1" dirty="0" smtClean="0">
                  <a:solidFill>
                    <a:srgbClr val="373737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Spread </a:t>
              </a:r>
              <a:r>
                <a:rPr lang="en-US" sz="1000" b="1" dirty="0">
                  <a:solidFill>
                    <a:srgbClr val="373737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in 140 Cities </a:t>
              </a:r>
            </a:p>
            <a:p>
              <a:pPr algn="ctr"/>
              <a:endParaRPr lang="en-US" sz="1000" b="1" dirty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349983" y="3398211"/>
              <a:ext cx="6139388" cy="307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5807697" y="3351939"/>
              <a:ext cx="167736" cy="167736"/>
            </a:xfrm>
            <a:prstGeom prst="ellipse">
              <a:avLst/>
            </a:prstGeom>
            <a:solidFill>
              <a:srgbClr val="D12266"/>
            </a:solidFill>
            <a:ln>
              <a:solidFill>
                <a:srgbClr val="D122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359448" y="3299077"/>
              <a:ext cx="259845" cy="259845"/>
            </a:xfrm>
            <a:prstGeom prst="ellipse">
              <a:avLst/>
            </a:prstGeom>
            <a:solidFill>
              <a:srgbClr val="D12266"/>
            </a:solidFill>
            <a:ln>
              <a:solidFill>
                <a:srgbClr val="D122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486404" y="3329737"/>
              <a:ext cx="167736" cy="167736"/>
            </a:xfrm>
            <a:prstGeom prst="ellipse">
              <a:avLst/>
            </a:prstGeom>
            <a:solidFill>
              <a:srgbClr val="D12266"/>
            </a:solidFill>
            <a:ln>
              <a:solidFill>
                <a:srgbClr val="D122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309108" y="3313845"/>
              <a:ext cx="167736" cy="167736"/>
            </a:xfrm>
            <a:prstGeom prst="ellipse">
              <a:avLst/>
            </a:prstGeom>
            <a:solidFill>
              <a:srgbClr val="D12266"/>
            </a:solidFill>
            <a:ln>
              <a:solidFill>
                <a:srgbClr val="D122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22" y="279968"/>
              <a:ext cx="1744988" cy="3060570"/>
            </a:xfrm>
            <a:prstGeom prst="rect">
              <a:avLst/>
            </a:prstGeom>
            <a:effectLst>
              <a:outerShdw blurRad="50800" dist="38100" dir="8100000" algn="t" rotWithShape="0">
                <a:srgbClr val="B21C53"/>
              </a:outerShdw>
            </a:effec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358" y="201703"/>
              <a:ext cx="1448423" cy="3021056"/>
            </a:xfrm>
            <a:prstGeom prst="rect">
              <a:avLst/>
            </a:prstGeom>
            <a:effectLst>
              <a:outerShdw blurRad="50800" dist="38100" dir="8100000" algn="tr" rotWithShape="0">
                <a:srgbClr val="5D2969"/>
              </a:outerShdw>
            </a:effec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234" y="124316"/>
              <a:ext cx="1406119" cy="3043062"/>
            </a:xfrm>
            <a:prstGeom prst="rect">
              <a:avLst/>
            </a:prstGeom>
            <a:effectLst>
              <a:outerShdw blurRad="50800" dist="38100" dir="8100000" algn="tr" rotWithShape="0">
                <a:srgbClr val="008E46"/>
              </a:outerShdw>
            </a:effec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23" y="3473557"/>
              <a:ext cx="1525985" cy="3132172"/>
            </a:xfrm>
            <a:prstGeom prst="rect">
              <a:avLst/>
            </a:prstGeom>
            <a:effectLst>
              <a:outerShdw blurRad="50800" dist="38100" dir="8100000" algn="tr" rotWithShape="0">
                <a:srgbClr val="F16F1A"/>
              </a:outerShdw>
            </a:effec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778" y="3659833"/>
              <a:ext cx="1744988" cy="3060570"/>
            </a:xfrm>
            <a:prstGeom prst="rect">
              <a:avLst/>
            </a:prstGeom>
            <a:effectLst>
              <a:outerShdw blurRad="50800" dist="38100" dir="8100000" algn="tr" rotWithShape="0">
                <a:srgbClr val="B11C53"/>
              </a:outerShdw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831" y="3529115"/>
              <a:ext cx="1448423" cy="3021056"/>
            </a:xfrm>
            <a:prstGeom prst="rect">
              <a:avLst/>
            </a:prstGeom>
            <a:effectLst>
              <a:outerShdw blurRad="50800" dist="38100" dir="8100000" algn="tr" rotWithShape="0">
                <a:srgbClr val="5B2966"/>
              </a:outerShdw>
            </a:effectLst>
          </p:spPr>
        </p:pic>
        <p:sp>
          <p:nvSpPr>
            <p:cNvPr id="54" name="Rectangle 53"/>
            <p:cNvSpPr/>
            <p:nvPr/>
          </p:nvSpPr>
          <p:spPr>
            <a:xfrm>
              <a:off x="919275" y="1372262"/>
              <a:ext cx="11799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Focus on organic growth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92290" y="1767866"/>
              <a:ext cx="13200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Specializes in providing flexible business-oriented </a:t>
              </a: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solutions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133778" y="1372188"/>
              <a:ext cx="129300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Clientele in 15 countries and 22 states of India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35996" y="1400628"/>
              <a:ext cx="12560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Over 15% Growth in 2018-19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24272" y="1821664"/>
              <a:ext cx="117998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Significant cash reserves &amp; zero debt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08892" y="4761282"/>
              <a:ext cx="129036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Functional expertise in  Healthcare, Hospitality,  Education, Construction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66635" y="4748240"/>
              <a:ext cx="127711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Expertise on .NET, Open source, Mobile, Desktop &amp; Web Application</a:t>
              </a:r>
              <a:r>
                <a:rPr lang="en-US" sz="1000" b="1" dirty="0">
                  <a:solidFill>
                    <a:schemeClr val="bg1"/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67655" y="4731602"/>
              <a:ext cx="125037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Customer centric onsite offshore </a:t>
              </a: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model with </a:t>
              </a:r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focus on quality &amp; Security Process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29649" y="518247"/>
              <a:ext cx="478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737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63335" y="518247"/>
              <a:ext cx="478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737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60960" y="471883"/>
              <a:ext cx="478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737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53742" y="3823378"/>
              <a:ext cx="478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737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21989" y="3875887"/>
              <a:ext cx="478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737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en-US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21389" y="3862270"/>
              <a:ext cx="478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737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  <a:endParaRPr lang="en-US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9957" y="1207023"/>
            <a:ext cx="12718586" cy="5685660"/>
            <a:chOff x="-199957" y="1207023"/>
            <a:chExt cx="12718586" cy="5685660"/>
          </a:xfrm>
        </p:grpSpPr>
        <p:grpSp>
          <p:nvGrpSpPr>
            <p:cNvPr id="8" name="Group 7"/>
            <p:cNvGrpSpPr/>
            <p:nvPr/>
          </p:nvGrpSpPr>
          <p:grpSpPr>
            <a:xfrm>
              <a:off x="4361105" y="3000934"/>
              <a:ext cx="3737028" cy="2932830"/>
              <a:chOff x="4470070" y="2989211"/>
              <a:chExt cx="3737028" cy="2932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4198" y="3820208"/>
                <a:ext cx="3404260" cy="2101833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470070" y="2989211"/>
                <a:ext cx="37370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26252F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Thank You</a:t>
                </a:r>
                <a:endParaRPr lang="en-US" sz="4800" b="1" u="sng" dirty="0">
                  <a:solidFill>
                    <a:srgbClr val="26252F"/>
                  </a:solidFill>
                  <a:latin typeface="Fira Sans" panose="020B0503050000020004" pitchFamily="34" charset="0"/>
                  <a:ea typeface="Fira Sans" panose="020B05030500000200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52839" y="1207023"/>
              <a:ext cx="3432517" cy="1588288"/>
              <a:chOff x="4470070" y="1195299"/>
              <a:chExt cx="3432517" cy="158828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470070" y="2414255"/>
                <a:ext cx="3432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rgbClr val="26252F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www.dataman.in</a:t>
                </a:r>
              </a:p>
              <a:p>
                <a:pPr algn="ctr"/>
                <a:r>
                  <a:rPr lang="en-US" sz="900" b="1" dirty="0" smtClean="0">
                    <a:solidFill>
                      <a:srgbClr val="26252F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Office : Kanpur | Delhi | Mumbai | Chandigarh</a:t>
                </a:r>
                <a:endParaRPr lang="en-US" sz="3200" b="1" dirty="0">
                  <a:solidFill>
                    <a:srgbClr val="26252F"/>
                  </a:solidFill>
                  <a:latin typeface="Fira Sans" panose="020B0503050000020004" pitchFamily="34" charset="0"/>
                  <a:ea typeface="Fira Sans" panose="020B0503050000020004" pitchFamily="34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6299" y="1195299"/>
                <a:ext cx="2503380" cy="1218956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9957" y="4350000"/>
              <a:ext cx="3784205" cy="25426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9493" y="4315317"/>
              <a:ext cx="4739136" cy="2542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68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9942" y="2375477"/>
            <a:ext cx="538028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b="1" dirty="0" smtClean="0">
                <a:solidFill>
                  <a:srgbClr val="373737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Aatithya Pos </a:t>
            </a:r>
            <a:r>
              <a:rPr lang="en-US" altLang="en-US" sz="2400" b="1" dirty="0" smtClean="0">
                <a:solidFill>
                  <a:srgbClr val="373737"/>
                </a:solidFill>
                <a:ea typeface="Fira Sans" panose="020B0503050000020004" pitchFamily="34" charset="0"/>
                <a:cs typeface="Arial" panose="020B0604020202020204" pitchFamily="34" charset="0"/>
              </a:rPr>
              <a:t>is a state of art Point of Sale software for Fine Dine, Take away, Home Delivery Restaurants, Bars, Lounges, Sweet Shops and Bakery outlet chains, Cafes, Ice cream Parlors and Food Courts.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23915" y="623368"/>
            <a:ext cx="2696308" cy="522062"/>
            <a:chOff x="1862821" y="459245"/>
            <a:chExt cx="3556672" cy="522062"/>
          </a:xfrm>
        </p:grpSpPr>
        <p:sp>
          <p:nvSpPr>
            <p:cNvPr id="13" name="Rectangle 12"/>
            <p:cNvSpPr/>
            <p:nvPr/>
          </p:nvSpPr>
          <p:spPr>
            <a:xfrm>
              <a:off x="1862821" y="459245"/>
              <a:ext cx="3478613" cy="522062"/>
            </a:xfrm>
            <a:prstGeom prst="rect">
              <a:avLst/>
            </a:prstGeom>
            <a:solidFill>
              <a:srgbClr val="715180"/>
            </a:solidFill>
            <a:ln>
              <a:noFill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62821" y="486902"/>
              <a:ext cx="3556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Aa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tithya 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Pos 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84831" y="2027449"/>
            <a:ext cx="4391491" cy="2907967"/>
            <a:chOff x="8471246" y="3480185"/>
            <a:chExt cx="3720768" cy="2563762"/>
          </a:xfrm>
        </p:grpSpPr>
        <p:grpSp>
          <p:nvGrpSpPr>
            <p:cNvPr id="16" name="Group 15"/>
            <p:cNvGrpSpPr/>
            <p:nvPr/>
          </p:nvGrpSpPr>
          <p:grpSpPr>
            <a:xfrm>
              <a:off x="8471246" y="3480185"/>
              <a:ext cx="3720768" cy="2563762"/>
              <a:chOff x="3853600" y="2511188"/>
              <a:chExt cx="3688769" cy="194005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3600" y="2846568"/>
                <a:ext cx="2096667" cy="160467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l="5564" t="6583" r="1024"/>
              <a:stretch/>
            </p:blipFill>
            <p:spPr>
              <a:xfrm>
                <a:off x="5781808" y="2511188"/>
                <a:ext cx="1760561" cy="1675811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r="7712"/>
            <a:stretch/>
          </p:blipFill>
          <p:spPr>
            <a:xfrm>
              <a:off x="9103168" y="4502214"/>
              <a:ext cx="1117614" cy="1057214"/>
            </a:xfrm>
            <a:prstGeom prst="rect">
              <a:avLst/>
            </a:prstGeom>
            <a:effectLst>
              <a:softEdge rad="63500"/>
            </a:effectLst>
          </p:spPr>
        </p:pic>
      </p:grpSp>
    </p:spTree>
    <p:extLst>
      <p:ext uri="{BB962C8B-B14F-4D97-AF65-F5344CB8AC3E}">
        <p14:creationId xmlns:p14="http://schemas.microsoft.com/office/powerpoint/2010/main" val="12151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02545" y="162681"/>
            <a:ext cx="1556388" cy="536118"/>
            <a:chOff x="1872128" y="459246"/>
            <a:chExt cx="1556388" cy="536118"/>
          </a:xfrm>
        </p:grpSpPr>
        <p:sp>
          <p:nvSpPr>
            <p:cNvPr id="20" name="Rectangle 19"/>
            <p:cNvSpPr/>
            <p:nvPr/>
          </p:nvSpPr>
          <p:spPr>
            <a:xfrm>
              <a:off x="1872128" y="459246"/>
              <a:ext cx="1556388" cy="536118"/>
            </a:xfrm>
            <a:prstGeom prst="rect">
              <a:avLst/>
            </a:prstGeom>
            <a:solidFill>
              <a:srgbClr val="715180"/>
            </a:solidFill>
            <a:ln>
              <a:noFill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77673" y="542639"/>
              <a:ext cx="134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Modules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65895" y="997342"/>
            <a:ext cx="8204227" cy="5860658"/>
            <a:chOff x="2570865" y="790388"/>
            <a:chExt cx="7498780" cy="5860658"/>
          </a:xfrm>
        </p:grpSpPr>
        <p:grpSp>
          <p:nvGrpSpPr>
            <p:cNvPr id="6" name="Group 5"/>
            <p:cNvGrpSpPr/>
            <p:nvPr/>
          </p:nvGrpSpPr>
          <p:grpSpPr>
            <a:xfrm>
              <a:off x="2570865" y="790388"/>
              <a:ext cx="7498780" cy="5860658"/>
              <a:chOff x="2261946" y="705430"/>
              <a:chExt cx="7498780" cy="586065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3921" y="705430"/>
                <a:ext cx="3184404" cy="5860658"/>
              </a:xfrm>
              <a:prstGeom prst="rect">
                <a:avLst/>
              </a:prstGeom>
            </p:spPr>
          </p:pic>
          <p:sp>
            <p:nvSpPr>
              <p:cNvPr id="83" name="TextBox 12"/>
              <p:cNvSpPr txBox="1"/>
              <p:nvPr/>
            </p:nvSpPr>
            <p:spPr>
              <a:xfrm>
                <a:off x="7472113" y="4634466"/>
                <a:ext cx="1445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rgbClr val="FF9900"/>
                    </a:solidFill>
                    <a:latin typeface="Arial" panose="020B0604020202020204" pitchFamily="34" charset="0"/>
                    <a:ea typeface="Fira Sans" panose="020B0503050000020004" pitchFamily="34" charset="0"/>
                    <a:cs typeface="Arial" panose="020B0604020202020204" pitchFamily="34" charset="0"/>
                  </a:rPr>
                  <a:t>Interfaces</a:t>
                </a:r>
                <a:endParaRPr lang="en-US" b="1" dirty="0">
                  <a:solidFill>
                    <a:srgbClr val="FF9900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13"/>
              <p:cNvSpPr txBox="1"/>
              <p:nvPr/>
            </p:nvSpPr>
            <p:spPr>
              <a:xfrm>
                <a:off x="7448150" y="2315393"/>
                <a:ext cx="1887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rgbClr val="FF9900"/>
                    </a:solidFill>
                    <a:latin typeface="Arial" panose="020B0604020202020204" pitchFamily="34" charset="0"/>
                    <a:ea typeface="Fira Sans" panose="020B0503050000020004" pitchFamily="34" charset="0"/>
                    <a:cs typeface="Arial" panose="020B0604020202020204" pitchFamily="34" charset="0"/>
                  </a:rPr>
                  <a:t>Banquet Module</a:t>
                </a:r>
                <a:endParaRPr lang="en-US" b="1" dirty="0">
                  <a:solidFill>
                    <a:srgbClr val="FF9900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14"/>
              <p:cNvSpPr txBox="1"/>
              <p:nvPr/>
            </p:nvSpPr>
            <p:spPr>
              <a:xfrm>
                <a:off x="7476942" y="5801339"/>
                <a:ext cx="22837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rgbClr val="FF2F60"/>
                    </a:solidFill>
                    <a:latin typeface="Arial" panose="020B0604020202020204" pitchFamily="34" charset="0"/>
                    <a:ea typeface="Fira Sans" panose="020B0503050000020004" pitchFamily="34" charset="0"/>
                    <a:cs typeface="Arial" panose="020B0604020202020204" pitchFamily="34" charset="0"/>
                  </a:rPr>
                  <a:t>Mobile Apps</a:t>
                </a:r>
                <a:endParaRPr lang="en-US" b="1" dirty="0">
                  <a:solidFill>
                    <a:srgbClr val="FF2F60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15"/>
              <p:cNvSpPr txBox="1"/>
              <p:nvPr/>
            </p:nvSpPr>
            <p:spPr>
              <a:xfrm>
                <a:off x="7439545" y="1136960"/>
                <a:ext cx="188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rgbClr val="FF0066"/>
                    </a:solidFill>
                    <a:latin typeface="Arial" panose="020B0604020202020204" pitchFamily="34" charset="0"/>
                    <a:ea typeface="Fira Sans" panose="020B0503050000020004" pitchFamily="34" charset="0"/>
                    <a:cs typeface="Arial" panose="020B0604020202020204" pitchFamily="34" charset="0"/>
                  </a:rPr>
                  <a:t>CRM &amp; Loyalty</a:t>
                </a:r>
                <a:endParaRPr lang="en-US" b="1" dirty="0">
                  <a:solidFill>
                    <a:srgbClr val="FF0066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Box 10"/>
              <p:cNvSpPr txBox="1"/>
              <p:nvPr/>
            </p:nvSpPr>
            <p:spPr>
              <a:xfrm>
                <a:off x="2658760" y="1698158"/>
                <a:ext cx="3007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rgbClr val="009094"/>
                    </a:solidFill>
                    <a:latin typeface="Arial" panose="020B0604020202020204" pitchFamily="34" charset="0"/>
                    <a:ea typeface="Fira Sans" panose="020B0503050000020004" pitchFamily="34" charset="0"/>
                    <a:cs typeface="Arial" panose="020B0604020202020204" pitchFamily="34" charset="0"/>
                  </a:rPr>
                  <a:t>Pos Billing Module</a:t>
                </a:r>
                <a:endParaRPr lang="en-US" b="1" dirty="0">
                  <a:solidFill>
                    <a:srgbClr val="009094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TextBox 11"/>
              <p:cNvSpPr txBox="1"/>
              <p:nvPr/>
            </p:nvSpPr>
            <p:spPr>
              <a:xfrm>
                <a:off x="2499986" y="2887405"/>
                <a:ext cx="2944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Fira Sans" panose="020B0503050000020004" pitchFamily="34" charset="0"/>
                    <a:cs typeface="Arial" panose="020B0604020202020204" pitchFamily="34" charset="0"/>
                  </a:rPr>
                  <a:t>Material Management</a:t>
                </a:r>
                <a:endParaRPr lang="en-US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Box 18"/>
              <p:cNvSpPr txBox="1"/>
              <p:nvPr/>
            </p:nvSpPr>
            <p:spPr>
              <a:xfrm>
                <a:off x="2261946" y="4043282"/>
                <a:ext cx="2855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b="1" dirty="0" smtClean="0">
                    <a:solidFill>
                      <a:srgbClr val="009094"/>
                    </a:solidFill>
                    <a:latin typeface="Arial" panose="020B0604020202020204" pitchFamily="34" charset="0"/>
                    <a:ea typeface="Fira Sans" panose="020B0503050000020004" pitchFamily="34" charset="0"/>
                    <a:cs typeface="Arial" panose="020B0604020202020204" pitchFamily="34" charset="0"/>
                  </a:rPr>
                  <a:t>Sweet Shop &amp; Bakery</a:t>
                </a:r>
                <a:endParaRPr lang="en-US" b="1" dirty="0">
                  <a:solidFill>
                    <a:srgbClr val="009094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11"/>
              <p:cNvSpPr txBox="1"/>
              <p:nvPr/>
            </p:nvSpPr>
            <p:spPr>
              <a:xfrm>
                <a:off x="2537056" y="5179493"/>
                <a:ext cx="2944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Fira Sans" panose="020B0503050000020004" pitchFamily="34" charset="0"/>
                    <a:cs typeface="Arial" panose="020B0604020202020204" pitchFamily="34" charset="0"/>
                  </a:rPr>
                  <a:t>Production Module</a:t>
                </a:r>
                <a:endParaRPr lang="en-US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xtBox 15"/>
              <p:cNvSpPr txBox="1"/>
              <p:nvPr/>
            </p:nvSpPr>
            <p:spPr>
              <a:xfrm>
                <a:off x="7456762" y="3444398"/>
                <a:ext cx="2181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rgbClr val="FF0066"/>
                    </a:solidFill>
                    <a:latin typeface="Arial" panose="020B0604020202020204" pitchFamily="34" charset="0"/>
                    <a:ea typeface="Fira Sans" panose="020B0503050000020004" pitchFamily="34" charset="0"/>
                    <a:cs typeface="Arial" panose="020B0604020202020204" pitchFamily="34" charset="0"/>
                  </a:rPr>
                  <a:t>Financial Accounts</a:t>
                </a:r>
                <a:endParaRPr lang="en-US" b="1" dirty="0">
                  <a:solidFill>
                    <a:srgbClr val="FF0066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6699309" y="1221918"/>
              <a:ext cx="4090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chemeClr val="bg1"/>
                  </a:solidFill>
                  <a:latin typeface="Monotype Corsiva" panose="03010101010201010101" pitchFamily="66" charset="0"/>
                  <a:ea typeface="Fira Sans" panose="020B0503050000020004" pitchFamily="34" charset="0"/>
                </a:rPr>
                <a:t>05</a:t>
              </a:r>
              <a:endParaRPr lang="en-US" sz="2000" b="1" dirty="0">
                <a:solidFill>
                  <a:schemeClr val="bg1"/>
                </a:solidFill>
                <a:latin typeface="Monotype Corsiva" panose="03010101010201010101" pitchFamily="66" charset="0"/>
                <a:ea typeface="Fira Sans" panose="020B05030500000200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720326" y="2400351"/>
              <a:ext cx="4090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chemeClr val="bg1"/>
                  </a:solidFill>
                  <a:latin typeface="Monotype Corsiva" panose="03010101010201010101" pitchFamily="66" charset="0"/>
                  <a:ea typeface="Fira Sans" panose="020B0503050000020004" pitchFamily="34" charset="0"/>
                </a:rPr>
                <a:t>06</a:t>
              </a:r>
              <a:endParaRPr lang="en-US" sz="2000" b="1" dirty="0">
                <a:solidFill>
                  <a:schemeClr val="bg1"/>
                </a:solidFill>
                <a:latin typeface="Monotype Corsiva" panose="03010101010201010101" pitchFamily="66" charset="0"/>
                <a:ea typeface="Fira Sans" panose="020B05030500000200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975617" y="1802711"/>
              <a:ext cx="4090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chemeClr val="bg1"/>
                  </a:solidFill>
                  <a:latin typeface="Monotype Corsiva" panose="03010101010201010101" pitchFamily="66" charset="0"/>
                  <a:ea typeface="Fira Sans" panose="020B0503050000020004" pitchFamily="34" charset="0"/>
                </a:rPr>
                <a:t>01</a:t>
              </a:r>
              <a:endParaRPr lang="en-US" sz="2000" b="1" dirty="0">
                <a:solidFill>
                  <a:schemeClr val="bg1"/>
                </a:solidFill>
                <a:latin typeface="Monotype Corsiva" panose="03010101010201010101" pitchFamily="66" charset="0"/>
                <a:ea typeface="Fira Sans" panose="020B05030500000200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019692" y="2941585"/>
              <a:ext cx="4090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chemeClr val="bg1"/>
                  </a:solidFill>
                  <a:latin typeface="Monotype Corsiva" panose="03010101010201010101" pitchFamily="66" charset="0"/>
                  <a:ea typeface="Fira Sans" panose="020B0503050000020004" pitchFamily="34" charset="0"/>
                </a:rPr>
                <a:t>02</a:t>
              </a:r>
              <a:endParaRPr lang="en-US" sz="2000" b="1" dirty="0">
                <a:solidFill>
                  <a:schemeClr val="bg1"/>
                </a:solidFill>
                <a:latin typeface="Monotype Corsiva" panose="03010101010201010101" pitchFamily="66" charset="0"/>
                <a:ea typeface="Fira Sans" panose="020B05030500000200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725840" y="3557781"/>
              <a:ext cx="4090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chemeClr val="bg1"/>
                  </a:solidFill>
                  <a:latin typeface="Monotype Corsiva" panose="03010101010201010101" pitchFamily="66" charset="0"/>
                  <a:ea typeface="Fira Sans" panose="020B0503050000020004" pitchFamily="34" charset="0"/>
                </a:rPr>
                <a:t>07</a:t>
              </a:r>
              <a:endParaRPr lang="en-US" sz="2000" b="1" dirty="0">
                <a:solidFill>
                  <a:schemeClr val="bg1"/>
                </a:solidFill>
                <a:latin typeface="Monotype Corsiva" panose="03010101010201010101" pitchFamily="66" charset="0"/>
                <a:ea typeface="Fira Sans" panose="020B05030500000200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746857" y="4736214"/>
              <a:ext cx="4090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chemeClr val="bg1"/>
                  </a:solidFill>
                  <a:latin typeface="Monotype Corsiva" panose="03010101010201010101" pitchFamily="66" charset="0"/>
                  <a:ea typeface="Fira Sans" panose="020B0503050000020004" pitchFamily="34" charset="0"/>
                </a:rPr>
                <a:t>08</a:t>
              </a:r>
              <a:endParaRPr lang="en-US" sz="2000" b="1" dirty="0">
                <a:solidFill>
                  <a:schemeClr val="bg1"/>
                </a:solidFill>
                <a:latin typeface="Monotype Corsiva" panose="03010101010201010101" pitchFamily="66" charset="0"/>
                <a:ea typeface="Fira Sans" panose="020B05030500000200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002148" y="4138574"/>
              <a:ext cx="4090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chemeClr val="bg1"/>
                  </a:solidFill>
                  <a:latin typeface="Monotype Corsiva" panose="03010101010201010101" pitchFamily="66" charset="0"/>
                  <a:ea typeface="Fira Sans" panose="020B0503050000020004" pitchFamily="34" charset="0"/>
                </a:rPr>
                <a:t>03</a:t>
              </a:r>
              <a:endParaRPr lang="en-US" sz="2000" b="1" dirty="0">
                <a:solidFill>
                  <a:schemeClr val="bg1"/>
                </a:solidFill>
                <a:latin typeface="Monotype Corsiva" panose="03010101010201010101" pitchFamily="66" charset="0"/>
                <a:ea typeface="Fira Sans" panose="020B05030500000200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046223" y="5277448"/>
              <a:ext cx="4090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chemeClr val="bg1"/>
                  </a:solidFill>
                  <a:latin typeface="Monotype Corsiva" panose="03010101010201010101" pitchFamily="66" charset="0"/>
                  <a:ea typeface="Fira Sans" panose="020B0503050000020004" pitchFamily="34" charset="0"/>
                </a:rPr>
                <a:t>04</a:t>
              </a:r>
              <a:endParaRPr lang="en-US" sz="2000" b="1" dirty="0">
                <a:solidFill>
                  <a:schemeClr val="bg1"/>
                </a:solidFill>
                <a:latin typeface="Monotype Corsiva" panose="03010101010201010101" pitchFamily="66" charset="0"/>
                <a:ea typeface="Fira Sans" panose="020B05030500000200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722194" y="5886297"/>
              <a:ext cx="4090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chemeClr val="bg1"/>
                  </a:solidFill>
                  <a:latin typeface="Monotype Corsiva" panose="03010101010201010101" pitchFamily="66" charset="0"/>
                  <a:ea typeface="Fira Sans" panose="020B0503050000020004" pitchFamily="34" charset="0"/>
                </a:rPr>
                <a:t>09</a:t>
              </a:r>
              <a:endParaRPr lang="en-US" sz="2000" b="1" dirty="0">
                <a:solidFill>
                  <a:schemeClr val="bg1"/>
                </a:solidFill>
                <a:latin typeface="Monotype Corsiva" panose="03010101010201010101" pitchFamily="66" charset="0"/>
                <a:ea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0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821" y="459245"/>
            <a:ext cx="1724441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159" y="540812"/>
            <a:ext cx="290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Point Of Sale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06660" y="1331446"/>
            <a:ext cx="5138202" cy="5268646"/>
            <a:chOff x="581526" y="2045970"/>
            <a:chExt cx="4390976" cy="4640570"/>
          </a:xfrm>
        </p:grpSpPr>
        <p:sp>
          <p:nvSpPr>
            <p:cNvPr id="5" name="Rectangle 4"/>
            <p:cNvSpPr/>
            <p:nvPr/>
          </p:nvSpPr>
          <p:spPr>
            <a:xfrm>
              <a:off x="581526" y="2045970"/>
              <a:ext cx="4390976" cy="4542856"/>
            </a:xfrm>
            <a:prstGeom prst="rect">
              <a:avLst/>
            </a:prstGeom>
            <a:solidFill>
              <a:srgbClr val="0B758D"/>
            </a:solidFill>
            <a:ln>
              <a:noFill/>
            </a:ln>
            <a:effectLst>
              <a:outerShdw blurRad="139700" dist="889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4704" y="2175972"/>
              <a:ext cx="4387797" cy="451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Dine in /Take away / Home Delivery Orders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Dynamic Menu Creation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User Defined Table Structure Layout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K.O.T. / Token / Sale Bill Generation</a:t>
              </a: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Centralized KOT option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Delivery Tracking Dashboard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Happy Hours / Schemes &amp; Combos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Multiple Mode Payment Settlement  </a:t>
              </a:r>
              <a:r>
                <a:rPr lang="en-US" sz="12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(Cash/Credit/Card/Bill to Company/Wallet/….)</a:t>
              </a:r>
              <a:endParaRPr lang="en-US" sz="1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Outlet /Table / Steward / Session Wise Sales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Item wise sales, </a:t>
              </a: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over Analysis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Void Bills Report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Cashier </a:t>
              </a: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wise Collection &amp; Settlement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Food &amp; Beverage Costing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Recipe Planning &amp; Consumption analysis</a:t>
              </a: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360" r="24487" b="3978"/>
          <a:stretch/>
        </p:blipFill>
        <p:spPr>
          <a:xfrm>
            <a:off x="7725508" y="1793630"/>
            <a:ext cx="4176682" cy="2920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821" y="459245"/>
            <a:ext cx="2798389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159" y="540812"/>
            <a:ext cx="272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Material Management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79344" y="1326054"/>
            <a:ext cx="4384622" cy="5626161"/>
            <a:chOff x="603494" y="2093194"/>
            <a:chExt cx="4076733" cy="4634080"/>
          </a:xfrm>
        </p:grpSpPr>
        <p:sp>
          <p:nvSpPr>
            <p:cNvPr id="4" name="Rectangle 3"/>
            <p:cNvSpPr/>
            <p:nvPr/>
          </p:nvSpPr>
          <p:spPr>
            <a:xfrm>
              <a:off x="603494" y="2093194"/>
              <a:ext cx="4004687" cy="4145411"/>
            </a:xfrm>
            <a:prstGeom prst="rect">
              <a:avLst/>
            </a:prstGeom>
            <a:solidFill>
              <a:srgbClr val="0B758D"/>
            </a:solidFill>
            <a:ln>
              <a:noFill/>
            </a:ln>
            <a:effectLst>
              <a:outerShdw blurRad="139700" dist="889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9126" y="2102940"/>
              <a:ext cx="3951101" cy="4624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Indent from Kitchen &amp; Sub stores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Vendor Quotations &amp; Analysis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Purchase Order generation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Material Receipts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Purchase / Purchase Returns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Material Issue to Sub Stores/Kitchen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Stock Transfer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Item Group wise/ Item Wise Stock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Stock above/below Min/Max/Reorder Levels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Stock Valuation on Standard Methods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Kitchen Closing Stock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Excess Consumption Report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Daily Stock Variance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ABC Analysis / Non moving Items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 &amp; B Costing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2314604"/>
            <a:ext cx="4091354" cy="3404006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821" y="459245"/>
            <a:ext cx="3868277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2820" y="547400"/>
            <a:ext cx="39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Sweet Shop/ Bakery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87" y="4252417"/>
            <a:ext cx="5047196" cy="2523598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014147" y="1403523"/>
            <a:ext cx="4785238" cy="4662424"/>
            <a:chOff x="2014147" y="1403523"/>
            <a:chExt cx="4135883" cy="4794840"/>
          </a:xfrm>
        </p:grpSpPr>
        <p:sp>
          <p:nvSpPr>
            <p:cNvPr id="5" name="Rectangle 4"/>
            <p:cNvSpPr/>
            <p:nvPr/>
          </p:nvSpPr>
          <p:spPr>
            <a:xfrm>
              <a:off x="2014147" y="1403523"/>
              <a:ext cx="4135883" cy="476546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39700" dist="889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75168" y="1491679"/>
              <a:ext cx="4013839" cy="470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Indent 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for finished item to </a:t>
              </a: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Production Unit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User Defined Combo &amp; Schemes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Define Mix Items Packing on Spot Billing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Token Generation / Billing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Bar </a:t>
              </a: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Code Billing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Festive Order Booking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Party wise Item Wise Rates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Challan &amp; Tax Invoice Generation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Stock Transfer Between Factory &amp; Outlets</a:t>
              </a: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Sales </a:t>
              </a: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Forecasting &amp; 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Analysis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GST Accounting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Data Synchronization between H.O. &amp; Outlets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Suitable for Single outlet or chain of outlets</a:t>
              </a: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4066" y="684017"/>
            <a:ext cx="2475004" cy="545643"/>
            <a:chOff x="1862820" y="459245"/>
            <a:chExt cx="3919466" cy="545643"/>
          </a:xfrm>
        </p:grpSpPr>
        <p:sp>
          <p:nvSpPr>
            <p:cNvPr id="3" name="Rectangle 2"/>
            <p:cNvSpPr/>
            <p:nvPr/>
          </p:nvSpPr>
          <p:spPr>
            <a:xfrm>
              <a:off x="1862821" y="459245"/>
              <a:ext cx="3868277" cy="545643"/>
            </a:xfrm>
            <a:prstGeom prst="rect">
              <a:avLst/>
            </a:prstGeom>
            <a:solidFill>
              <a:srgbClr val="715180"/>
            </a:solidFill>
            <a:ln>
              <a:noFill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62820" y="547400"/>
              <a:ext cx="3919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Production Module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02" y="2853532"/>
            <a:ext cx="4087098" cy="2142458"/>
          </a:xfrm>
          <a:prstGeom prst="rect">
            <a:avLst/>
          </a:prstGeom>
          <a:solidFill>
            <a:srgbClr val="009094"/>
          </a:solidFill>
        </p:spPr>
      </p:pic>
      <p:grpSp>
        <p:nvGrpSpPr>
          <p:cNvPr id="9" name="Group 8"/>
          <p:cNvGrpSpPr/>
          <p:nvPr/>
        </p:nvGrpSpPr>
        <p:grpSpPr>
          <a:xfrm>
            <a:off x="2178190" y="1777815"/>
            <a:ext cx="4316396" cy="4576093"/>
            <a:chOff x="2014147" y="1403523"/>
            <a:chExt cx="4135883" cy="4808835"/>
          </a:xfrm>
        </p:grpSpPr>
        <p:sp>
          <p:nvSpPr>
            <p:cNvPr id="10" name="Rectangle 9"/>
            <p:cNvSpPr/>
            <p:nvPr/>
          </p:nvSpPr>
          <p:spPr>
            <a:xfrm>
              <a:off x="2014147" y="1403523"/>
              <a:ext cx="4135883" cy="476546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39700" dist="889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5168" y="1491679"/>
              <a:ext cx="4013839" cy="4720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Receive indents from Sale Outlets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Track Bill on Material based on Orders recd.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Raw Material procurement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Issue Raw Materials for Production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Receipt finished items from Production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Maintain Bardana Stock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Stock Transfer from Factory to Outlets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Define Company wise Item wise rates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Receive Sales order from Parties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Challan &amp; Tax Invoice generation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Data Sync between Factory and H.O.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Track Wastage &amp; Damaged Stock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Expiry Tracking</a:t>
              </a: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2821" y="558344"/>
            <a:ext cx="2672109" cy="545643"/>
            <a:chOff x="1862821" y="459245"/>
            <a:chExt cx="2547104" cy="545643"/>
          </a:xfrm>
        </p:grpSpPr>
        <p:sp>
          <p:nvSpPr>
            <p:cNvPr id="3" name="Rectangle 2"/>
            <p:cNvSpPr/>
            <p:nvPr/>
          </p:nvSpPr>
          <p:spPr>
            <a:xfrm>
              <a:off x="1862821" y="459245"/>
              <a:ext cx="2547103" cy="545643"/>
            </a:xfrm>
            <a:prstGeom prst="rect">
              <a:avLst/>
            </a:prstGeom>
            <a:solidFill>
              <a:srgbClr val="715180"/>
            </a:solidFill>
            <a:ln>
              <a:noFill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46078" y="545157"/>
              <a:ext cx="246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CRM / Loyalty Module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532" y="2644691"/>
            <a:ext cx="2753811" cy="234977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53866" y="1628203"/>
            <a:ext cx="3437334" cy="3337414"/>
            <a:chOff x="2014147" y="1403523"/>
            <a:chExt cx="4135883" cy="5512419"/>
          </a:xfrm>
        </p:grpSpPr>
        <p:sp>
          <p:nvSpPr>
            <p:cNvPr id="10" name="Rectangle 9"/>
            <p:cNvSpPr/>
            <p:nvPr/>
          </p:nvSpPr>
          <p:spPr>
            <a:xfrm>
              <a:off x="2014147" y="1403523"/>
              <a:ext cx="4135883" cy="476546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39700" dist="889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5169" y="1491679"/>
              <a:ext cx="4013839" cy="5424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Maintain Customer Database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Review Customer Order history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Customer Feedback Tracking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Complaints &amp; Response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Birthday/Anniversary Reminders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Customer Outlet visit report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Loyalty Points Management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SMS for offers and Discounts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endParaRPr lang="en-US" sz="1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endParaRPr lang="en-US" sz="1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821" y="459245"/>
            <a:ext cx="3103074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159" y="540812"/>
            <a:ext cx="303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Banquet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Management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51539" y="1452876"/>
            <a:ext cx="4319100" cy="5147216"/>
            <a:chOff x="2051539" y="1452876"/>
            <a:chExt cx="4319100" cy="4994612"/>
          </a:xfrm>
        </p:grpSpPr>
        <p:sp>
          <p:nvSpPr>
            <p:cNvPr id="4" name="Rectangle 3"/>
            <p:cNvSpPr/>
            <p:nvPr/>
          </p:nvSpPr>
          <p:spPr>
            <a:xfrm>
              <a:off x="2051539" y="1452876"/>
              <a:ext cx="3997569" cy="4654743"/>
            </a:xfrm>
            <a:prstGeom prst="rect">
              <a:avLst/>
            </a:prstGeom>
            <a:solidFill>
              <a:srgbClr val="0B758D"/>
            </a:solidFill>
            <a:ln>
              <a:noFill/>
            </a:ln>
            <a:effectLst>
              <a:outerShdw blurRad="139700" dist="889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68500" y="1547620"/>
              <a:ext cx="4202139" cy="489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Venue Availability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Multiple Catalogue </a:t>
              </a: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&amp; Menu 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Preparation </a:t>
              </a: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Booking </a:t>
              </a:r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E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nquiry &amp; Follow-ups</a:t>
              </a: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Indoor / Outdoor Catering Bookings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Function Prospectus</a:t>
              </a: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Chef Pre-Costing</a:t>
              </a: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Indent to Stores Department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Banquet Billing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A-la-Carte Sales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Party wise Outstanding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Item Wise Sales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Date wise Booking Chart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Tax Reports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Guest Feedback &amp; Observation Report</a:t>
              </a: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endParaRPr lang="en-US" sz="1400" b="1" i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42195" y="2023110"/>
            <a:ext cx="3410595" cy="4364012"/>
            <a:chOff x="8594693" y="1605673"/>
            <a:chExt cx="3458098" cy="47814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693" y="1605673"/>
              <a:ext cx="3367061" cy="2832685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5034" y="4192173"/>
              <a:ext cx="1377757" cy="2194949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068" y="3891741"/>
              <a:ext cx="1286720" cy="2189143"/>
            </a:xfrm>
            <a:prstGeom prst="rect">
              <a:avLst/>
            </a:prstGeom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57" y="4350000"/>
            <a:ext cx="3784205" cy="2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710</Words>
  <Application>Microsoft Office PowerPoint</Application>
  <PresentationFormat>Widescreen</PresentationFormat>
  <Paragraphs>170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Antonio</vt:lpstr>
      <vt:lpstr>Arial</vt:lpstr>
      <vt:lpstr>Calibri</vt:lpstr>
      <vt:lpstr>Calibri Light</vt:lpstr>
      <vt:lpstr>Fira Sans</vt:lpstr>
      <vt:lpstr>Monotype Corsiva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Jain</dc:creator>
  <cp:lastModifiedBy>Sunil Jain</cp:lastModifiedBy>
  <cp:revision>59</cp:revision>
  <dcterms:created xsi:type="dcterms:W3CDTF">2021-05-14T12:04:40Z</dcterms:created>
  <dcterms:modified xsi:type="dcterms:W3CDTF">2021-05-24T07:11:01Z</dcterms:modified>
</cp:coreProperties>
</file>